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20" r:id="rId2"/>
    <p:sldMasterId id="2147483732" r:id="rId3"/>
    <p:sldMasterId id="2147483744" r:id="rId4"/>
    <p:sldMasterId id="2147483768" r:id="rId5"/>
    <p:sldMasterId id="2147483780" r:id="rId6"/>
    <p:sldMasterId id="2147483792" r:id="rId7"/>
  </p:sldMasterIdLst>
  <p:notesMasterIdLst>
    <p:notesMasterId r:id="rId33"/>
  </p:notesMasterIdLst>
  <p:sldIdLst>
    <p:sldId id="319" r:id="rId8"/>
    <p:sldId id="320" r:id="rId9"/>
    <p:sldId id="322" r:id="rId10"/>
    <p:sldId id="323" r:id="rId11"/>
    <p:sldId id="324" r:id="rId12"/>
    <p:sldId id="317" r:id="rId13"/>
    <p:sldId id="325" r:id="rId14"/>
    <p:sldId id="258" r:id="rId15"/>
    <p:sldId id="326" r:id="rId16"/>
    <p:sldId id="330" r:id="rId17"/>
    <p:sldId id="327" r:id="rId18"/>
    <p:sldId id="328" r:id="rId19"/>
    <p:sldId id="344" r:id="rId20"/>
    <p:sldId id="346" r:id="rId21"/>
    <p:sldId id="338" r:id="rId22"/>
    <p:sldId id="342" r:id="rId23"/>
    <p:sldId id="331" r:id="rId24"/>
    <p:sldId id="332" r:id="rId25"/>
    <p:sldId id="333" r:id="rId26"/>
    <p:sldId id="345" r:id="rId27"/>
    <p:sldId id="347" r:id="rId28"/>
    <p:sldId id="339" r:id="rId29"/>
    <p:sldId id="341" r:id="rId30"/>
    <p:sldId id="343" r:id="rId31"/>
    <p:sldId id="318" r:id="rId32"/>
  </p:sldIdLst>
  <p:sldSz cx="9144000" cy="6858000" type="screen4x3"/>
  <p:notesSz cx="6858000" cy="9872663"/>
  <p:embeddedFontLs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
      <p:font typeface="Arial Narrow" panose="020B0606020202030204" pitchFamily="34" charset="0"/>
      <p:regular r:id="rId39"/>
      <p:bold r:id="rId40"/>
      <p:italic r:id="rId41"/>
      <p:boldItalic r:id="rId42"/>
    </p:embeddedFont>
    <p:embeddedFont>
      <p:font typeface="Candara" panose="020E0502030303020204" pitchFamily="34" charset="0"/>
      <p:regular r:id="rId43"/>
      <p:bold r:id="rId44"/>
      <p:italic r:id="rId45"/>
      <p:boldItalic r:id="rId46"/>
    </p:embeddedFont>
    <p:embeddedFont>
      <p:font typeface="Lato Black" panose="020F0A02020204030203" pitchFamily="34" charset="0"/>
      <p:bold r:id="rId47"/>
      <p:boldItalic r:id="rId48"/>
    </p:embeddedFont>
    <p:embeddedFont>
      <p:font typeface="Trebuchet MS" panose="020B060302020202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68BCCD"/>
    <a:srgbClr val="F16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814" y="-9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63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3633"/>
          </a:xfrm>
          <a:prstGeom prst="rect">
            <a:avLst/>
          </a:prstGeom>
        </p:spPr>
        <p:txBody>
          <a:bodyPr vert="horz" lIns="91440" tIns="45720" rIns="91440" bIns="45720" rtlCol="0"/>
          <a:lstStyle>
            <a:lvl1pPr algn="r">
              <a:defRPr sz="1200"/>
            </a:lvl1pPr>
          </a:lstStyle>
          <a:p>
            <a:fld id="{41E3708B-ED3A-45D1-A2E1-4E2C16259487}" type="datetimeFigureOut">
              <a:rPr lang="en-AU" smtClean="0"/>
              <a:t>10/09/2020</a:t>
            </a:fld>
            <a:endParaRPr lang="en-AU"/>
          </a:p>
        </p:txBody>
      </p:sp>
      <p:sp>
        <p:nvSpPr>
          <p:cNvPr id="4" name="Slide Image Placeholder 3"/>
          <p:cNvSpPr>
            <a:spLocks noGrp="1" noRot="1" noChangeAspect="1"/>
          </p:cNvSpPr>
          <p:nvPr>
            <p:ph type="sldImg" idx="2"/>
          </p:nvPr>
        </p:nvSpPr>
        <p:spPr>
          <a:xfrm>
            <a:off x="960438" y="739775"/>
            <a:ext cx="4937125" cy="37036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689515"/>
            <a:ext cx="548640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377316"/>
            <a:ext cx="2971800" cy="49363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377316"/>
            <a:ext cx="2971800" cy="493633"/>
          </a:xfrm>
          <a:prstGeom prst="rect">
            <a:avLst/>
          </a:prstGeom>
        </p:spPr>
        <p:txBody>
          <a:bodyPr vert="horz" lIns="91440" tIns="45720" rIns="91440" bIns="45720" rtlCol="0" anchor="b"/>
          <a:lstStyle>
            <a:lvl1pPr algn="r">
              <a:defRPr sz="1200"/>
            </a:lvl1pPr>
          </a:lstStyle>
          <a:p>
            <a:fld id="{C66AC075-D4AA-44DC-BD44-7BD2FEDFD576}" type="slidenum">
              <a:rPr lang="en-AU" smtClean="0"/>
              <a:t>‹#›</a:t>
            </a:fld>
            <a:endParaRPr lang="en-AU"/>
          </a:p>
        </p:txBody>
      </p:sp>
    </p:spTree>
    <p:extLst>
      <p:ext uri="{BB962C8B-B14F-4D97-AF65-F5344CB8AC3E}">
        <p14:creationId xmlns:p14="http://schemas.microsoft.com/office/powerpoint/2010/main" val="217644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dirty="0"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73CC57F-630C-47C5-8A01-2556D298A991}" type="slidenum">
              <a:rPr lang="en-AU">
                <a:solidFill>
                  <a:srgbClr val="000000"/>
                </a:solidFill>
                <a:latin typeface="Lato Black" panose="020F0A02020204030203" pitchFamily="34" charset="0"/>
              </a:rPr>
              <a:pPr/>
              <a:t>8</a:t>
            </a:fld>
            <a:endParaRPr lang="en-AU" dirty="0">
              <a:solidFill>
                <a:srgbClr val="000000"/>
              </a:solidFill>
              <a:latin typeface="Lato Black" panose="020F0A02020204030203"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6F310A6-F953-4A10-8235-7651037C1B9D}" type="slidenum">
              <a:rPr lang="en-AU" smtClean="0">
                <a:solidFill>
                  <a:prstClr val="black"/>
                </a:solidFill>
              </a:rPr>
              <a:pPr>
                <a:defRPr/>
              </a:pPr>
              <a:t>11</a:t>
            </a:fld>
            <a:endParaRPr lang="en-AU" dirty="0">
              <a:solidFill>
                <a:prstClr val="black"/>
              </a:solidFill>
            </a:endParaRPr>
          </a:p>
        </p:txBody>
      </p:sp>
    </p:spTree>
    <p:extLst>
      <p:ext uri="{BB962C8B-B14F-4D97-AF65-F5344CB8AC3E}">
        <p14:creationId xmlns:p14="http://schemas.microsoft.com/office/powerpoint/2010/main" val="40302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47822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27110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136355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29809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50507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746117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533900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523605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501784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208854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413842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530324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9797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669751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990909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57254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017307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308317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079129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836696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216799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19632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679377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884295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331561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841922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970583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493258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033926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954606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09533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003281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33941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698192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750902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86281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544398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22157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009372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177907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987828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335134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863574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937872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521978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602549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915005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928986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403326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504569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79093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8072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58473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955082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48911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061049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18529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247247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139206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786527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624288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493423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745084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C8D457A-C96A-44BD-8A10-43F772BF1696}"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068973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38DF65BA-0F57-4C11-950A-9AA3AD8860BC}"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895732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75AB7589-E390-493C-99B5-68E1A8DD555B}"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31777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988994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dirty="0">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dirty="0">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99419568-7CF1-4D05-A77D-29682943C675}"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721253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Lato Black" panose="020F0A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785502E7-5575-49C4-A855-6662EC2AD4ED}"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2873292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F7E8C4FE-E8B3-424A-945A-2E329102617A}"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025963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1976ABF5-68B2-46E7-96DD-CF152D58CC88}"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019351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94418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678617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61FA5AF-1A1C-4F54-AD8E-D07E4BD96F90}"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1415449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64AE9BF0-DBE4-4DD2-9F4E-725083A00F5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93884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BEF003D-C250-4021-B7F0-80B8833DA6F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23300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dirty="0">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dirty="0">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7637CE38-AACB-49A7-A5C5-D81C56FA57E9}"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5940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67365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0630864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961125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8658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77911279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5656927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Lato Black" panose="020F0A02020204030203" pitchFamily="34" charset="0"/>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AU" dirty="0">
                <a:solidFill>
                  <a:prstClr val="black"/>
                </a:solidFill>
                <a:latin typeface="Lato Black" panose="020F0A02020204030203"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dirty="0">
                <a:solidFill>
                  <a:schemeClr val="tx2"/>
                </a:solidFill>
                <a:latin typeface="Lato Black" panose="020F0A02020204030203" pitchFamily="34" charset="0"/>
              </a:defRPr>
            </a:lvl1pPr>
          </a:lstStyle>
          <a:p>
            <a:pPr eaLnBrk="0" fontAlgn="base" hangingPunct="0">
              <a:spcBef>
                <a:spcPct val="0"/>
              </a:spcBef>
              <a:spcAft>
                <a:spcPct val="0"/>
              </a:spcAft>
              <a:defRPr/>
            </a:pPr>
            <a:endParaRPr lang="en-US">
              <a:solidFill>
                <a:srgbClr val="073E87"/>
              </a:solidFill>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latin typeface="Lato Black" panose="020F0A02020204030203" pitchFamily="34" charset="0"/>
              </a:defRPr>
            </a:lvl1pPr>
          </a:lstStyle>
          <a:p>
            <a:pPr eaLnBrk="0" fontAlgn="base" hangingPunct="0">
              <a:spcBef>
                <a:spcPct val="0"/>
              </a:spcBef>
              <a:spcAft>
                <a:spcPct val="0"/>
              </a:spcAft>
              <a:defRPr/>
            </a:pPr>
            <a:fld id="{79E2436E-E0D1-4276-B7C1-16CE13FD1B30}" type="slidenum">
              <a:rPr lang="en-US">
                <a:solidFill>
                  <a:srgbClr val="073E87"/>
                </a:solidFill>
              </a:rPr>
              <a:pPr eaLnBrk="0" fontAlgn="base" hangingPunct="0">
                <a:spcBef>
                  <a:spcPct val="0"/>
                </a:spcBef>
                <a:spcAft>
                  <a:spcPct val="0"/>
                </a:spcAft>
                <a:defRPr/>
              </a:pPr>
              <a:t>‹#›</a:t>
            </a:fld>
            <a:endParaRPr lang="en-US" dirty="0">
              <a:solidFill>
                <a:srgbClr val="073E87"/>
              </a:solidFill>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3898712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kern="1200">
          <a:solidFill>
            <a:srgbClr val="FFFFFF"/>
          </a:solidFill>
          <a:latin typeface="Lato Black" panose="020F0A02020204030203" pitchFamily="34" charset="0"/>
          <a:ea typeface="+mj-ea"/>
          <a:cs typeface="+mj-cs"/>
        </a:defRPr>
      </a:lvl1pPr>
      <a:lvl2pPr algn="ctr" rtl="0" fontAlgn="base">
        <a:spcBef>
          <a:spcPct val="0"/>
        </a:spcBef>
        <a:spcAft>
          <a:spcPct val="0"/>
        </a:spcAft>
        <a:defRPr sz="4400">
          <a:solidFill>
            <a:srgbClr val="FFFFFF"/>
          </a:solidFill>
          <a:latin typeface="Trebuchet MS" pitchFamily="34" charset="0"/>
        </a:defRPr>
      </a:lvl2pPr>
      <a:lvl3pPr algn="ctr" rtl="0" fontAlgn="base">
        <a:spcBef>
          <a:spcPct val="0"/>
        </a:spcBef>
        <a:spcAft>
          <a:spcPct val="0"/>
        </a:spcAft>
        <a:defRPr sz="4400">
          <a:solidFill>
            <a:srgbClr val="FFFFFF"/>
          </a:solidFill>
          <a:latin typeface="Trebuchet MS" pitchFamily="34" charset="0"/>
        </a:defRPr>
      </a:lvl3pPr>
      <a:lvl4pPr algn="ctr" rtl="0" fontAlgn="base">
        <a:spcBef>
          <a:spcPct val="0"/>
        </a:spcBef>
        <a:spcAft>
          <a:spcPct val="0"/>
        </a:spcAft>
        <a:defRPr sz="4400">
          <a:solidFill>
            <a:srgbClr val="FFFFFF"/>
          </a:solidFill>
          <a:latin typeface="Trebuchet MS" pitchFamily="34" charset="0"/>
        </a:defRPr>
      </a:lvl4pPr>
      <a:lvl5pPr algn="ctr" rtl="0" fontAlgn="base">
        <a:spcBef>
          <a:spcPct val="0"/>
        </a:spcBef>
        <a:spcAft>
          <a:spcPct val="0"/>
        </a:spcAft>
        <a:defRPr sz="4400">
          <a:solidFill>
            <a:srgbClr val="FFFFFF"/>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Lato Black" panose="020F0A02020204030203" pitchFamily="34" charset="0"/>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Lato Black" panose="020F0A02020204030203" pitchFamily="34" charset="0"/>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Lato Black" panose="020F0A02020204030203" pitchFamily="34" charset="0"/>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Lato Black" panose="020F0A02020204030203" pitchFamily="34" charset="0"/>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Lato Black" panose="020F0A02020204030203"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image" Target="../media/image14.png"/><Relationship Id="rId1" Type="http://schemas.microsoft.com/office/2007/relationships/media" Target="../media/media1.wma"/><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gif"/><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7.gif"/><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jpeg"/><Relationship Id="rId26" Type="http://schemas.openxmlformats.org/officeDocument/2006/relationships/image" Target="../media/image19.png"/><Relationship Id="rId3" Type="http://schemas.openxmlformats.org/officeDocument/2006/relationships/image" Target="../media/image86.jpeg"/><Relationship Id="rId21" Type="http://schemas.openxmlformats.org/officeDocument/2006/relationships/image" Target="../media/image104.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png"/><Relationship Id="rId2" Type="http://schemas.openxmlformats.org/officeDocument/2006/relationships/image" Target="../media/image17.gif"/><Relationship Id="rId16" Type="http://schemas.openxmlformats.org/officeDocument/2006/relationships/image" Target="../media/image99.jpeg"/><Relationship Id="rId20" Type="http://schemas.openxmlformats.org/officeDocument/2006/relationships/image" Target="../media/image103.jpeg"/><Relationship Id="rId29"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jpeg"/><Relationship Id="rId24" Type="http://schemas.openxmlformats.org/officeDocument/2006/relationships/image" Target="../media/image107.jpeg"/><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6.jpeg"/><Relationship Id="rId28" Type="http://schemas.openxmlformats.org/officeDocument/2006/relationships/image" Target="../media/image110.pn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 Id="rId22" Type="http://schemas.openxmlformats.org/officeDocument/2006/relationships/image" Target="../media/image105.jpeg"/><Relationship Id="rId27"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17.gif"/><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1.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hyperlink" Target="http://www.triviazoo.com.au/" TargetMode="External"/><Relationship Id="rId3" Type="http://schemas.openxmlformats.org/officeDocument/2006/relationships/image" Target="../media/image17.gif"/><Relationship Id="rId7" Type="http://schemas.openxmlformats.org/officeDocument/2006/relationships/image" Target="../media/image62.jpeg"/><Relationship Id="rId12" Type="http://schemas.openxmlformats.org/officeDocument/2006/relationships/image" Target="../media/image6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7.gif"/><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22000" r="-22000"/>
          </a:stretch>
        </a:blipFill>
        <a:effectLst/>
      </p:bgPr>
    </p:bg>
    <p:spTree>
      <p:nvGrpSpPr>
        <p:cNvPr id="1" name=""/>
        <p:cNvGrpSpPr/>
        <p:nvPr/>
      </p:nvGrpSpPr>
      <p:grpSpPr>
        <a:xfrm>
          <a:off x="0" y="0"/>
          <a:ext cx="0" cy="0"/>
          <a:chOff x="0" y="0"/>
          <a:chExt cx="0" cy="0"/>
        </a:xfrm>
      </p:grpSpPr>
      <p:pic>
        <p:nvPicPr>
          <p:cNvPr id="1026" name="Picture 2" descr="Image result for transparent fad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16200000">
            <a:off x="502715" y="-514301"/>
            <a:ext cx="8126985" cy="91555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0782" y="908720"/>
            <a:ext cx="3562436" cy="238920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1920" y="4693542"/>
            <a:ext cx="1306830" cy="9925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915" y="4403109"/>
            <a:ext cx="1306830" cy="9810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1910" y="4693542"/>
            <a:ext cx="1306830" cy="98107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405510"/>
            <a:ext cx="1308735" cy="9906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1925" y="4423325"/>
            <a:ext cx="1310640" cy="99250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55740" y="4077072"/>
            <a:ext cx="1310640" cy="99250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9555" y="4461425"/>
            <a:ext cx="1274445" cy="95440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63" y="548680"/>
            <a:ext cx="8982474" cy="707137"/>
          </a:xfrm>
          <a:prstGeom prst="rect">
            <a:avLst/>
          </a:prstGeom>
        </p:spPr>
      </p:pic>
      <p:pic>
        <p:nvPicPr>
          <p:cNvPr id="13" name="Picture 12"/>
          <p:cNvPicPr>
            <a:picLocks noChangeAspect="1"/>
          </p:cNvPicPr>
          <p:nvPr/>
        </p:nvPicPr>
        <p:blipFill>
          <a:blip r:embed="rId15" cstate="print">
            <a:biLevel thresh="75000"/>
            <a:extLst>
              <a:ext uri="{28A0092B-C50C-407E-A947-70E740481C1C}">
                <a14:useLocalDpi xmlns:a14="http://schemas.microsoft.com/office/drawing/2010/main" val="0"/>
              </a:ext>
            </a:extLst>
          </a:blip>
          <a:stretch>
            <a:fillRect/>
          </a:stretch>
        </p:blipFill>
        <p:spPr>
          <a:xfrm>
            <a:off x="1929635" y="6330359"/>
            <a:ext cx="5284730" cy="3732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2828" y="2962881"/>
            <a:ext cx="3758345" cy="1034053"/>
          </a:xfrm>
          <a:prstGeom prst="rect">
            <a:avLst/>
          </a:prstGeom>
          <a:ln>
            <a:noFill/>
          </a:ln>
          <a:effectLst>
            <a:outerShdw blurRad="292100" dist="139700" dir="2700000" algn="tl" rotWithShape="0">
              <a:srgbClr val="333333">
                <a:alpha val="65000"/>
              </a:srgbClr>
            </a:outerShdw>
          </a:effectLst>
        </p:spPr>
      </p:pic>
      <p:pic>
        <p:nvPicPr>
          <p:cNvPr id="1028" name="Picture 4" descr="Image result for enter icon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38779" y="1255817"/>
            <a:ext cx="1524458" cy="1524459"/>
          </a:xfrm>
          <a:prstGeom prst="rect">
            <a:avLst/>
          </a:prstGeom>
          <a:noFill/>
          <a:extLst>
            <a:ext uri="{909E8E84-426E-40DD-AFC4-6F175D3DCCD1}">
              <a14:hiddenFill xmlns:a14="http://schemas.microsoft.com/office/drawing/2010/main">
                <a:solidFill>
                  <a:srgbClr val="FFFFFF"/>
                </a:solidFill>
              </a14:hiddenFill>
            </a:ext>
          </a:extLst>
        </p:spPr>
      </p:pic>
      <p:pic>
        <p:nvPicPr>
          <p:cNvPr id="15" name="Background Music Corporate  Business Applications.mp3">
            <a:hlinkClick r:id="" action="ppaction://media"/>
          </p:cNvPr>
          <p:cNvPicPr>
            <a:picLocks noChangeAspect="1"/>
          </p:cNvPicPr>
          <p:nvPr>
            <a:audioFile r:link="rId2"/>
            <p:extLst>
              <p:ext uri="{DAA4B4D4-6D71-4841-9C94-3DE7FCFB9230}">
                <p14:media xmlns:p14="http://schemas.microsoft.com/office/powerpoint/2010/main" r:embed="rId1">
                  <p14:fade in="3000" out="6000"/>
                </p14:media>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87972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7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1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53" presetClass="entr" presetSubtype="16" fill="hold" nodeType="afterEffect">
                                  <p:stCondLst>
                                    <p:cond delay="3000"/>
                                  </p:stCondLst>
                                  <p:childTnLst>
                                    <p:set>
                                      <p:cBhvr>
                                        <p:cTn id="44" dur="1" fill="hold">
                                          <p:stCondLst>
                                            <p:cond delay="0"/>
                                          </p:stCondLst>
                                        </p:cTn>
                                        <p:tgtEl>
                                          <p:spTgt spid="1028"/>
                                        </p:tgtEl>
                                        <p:attrNameLst>
                                          <p:attrName>style.visibility</p:attrName>
                                        </p:attrNameLst>
                                      </p:cBhvr>
                                      <p:to>
                                        <p:strVal val="visible"/>
                                      </p:to>
                                    </p:set>
                                    <p:anim calcmode="lin" valueType="num">
                                      <p:cBhvr>
                                        <p:cTn id="45" dur="500" fill="hold"/>
                                        <p:tgtEl>
                                          <p:spTgt spid="1028"/>
                                        </p:tgtEl>
                                        <p:attrNameLst>
                                          <p:attrName>ppt_w</p:attrName>
                                        </p:attrNameLst>
                                      </p:cBhvr>
                                      <p:tavLst>
                                        <p:tav tm="0">
                                          <p:val>
                                            <p:fltVal val="0"/>
                                          </p:val>
                                        </p:tav>
                                        <p:tav tm="100000">
                                          <p:val>
                                            <p:strVal val="#ppt_w"/>
                                          </p:val>
                                        </p:tav>
                                      </p:tavLst>
                                    </p:anim>
                                    <p:anim calcmode="lin" valueType="num">
                                      <p:cBhvr>
                                        <p:cTn id="46" dur="500" fill="hold"/>
                                        <p:tgtEl>
                                          <p:spTgt spid="1028"/>
                                        </p:tgtEl>
                                        <p:attrNameLst>
                                          <p:attrName>ppt_h</p:attrName>
                                        </p:attrNameLst>
                                      </p:cBhvr>
                                      <p:tavLst>
                                        <p:tav tm="0">
                                          <p:val>
                                            <p:fltVal val="0"/>
                                          </p:val>
                                        </p:tav>
                                        <p:tav tm="100000">
                                          <p:val>
                                            <p:strVal val="#ppt_h"/>
                                          </p:val>
                                        </p:tav>
                                      </p:tavLst>
                                    </p:anim>
                                    <p:animEffect transition="in" filter="fade">
                                      <p:cBhvr>
                                        <p:cTn id="4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48"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2057400"/>
            <a:ext cx="9144000" cy="4800600"/>
          </a:xfrm>
          <a:prstGeom prst="rect">
            <a:avLst/>
          </a:prstGeom>
          <a:solidFill>
            <a:srgbClr val="F05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5" y="1066800"/>
            <a:ext cx="3028950" cy="13743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775" y="2971800"/>
            <a:ext cx="6862451" cy="28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9172335"/>
      </p:ext>
    </p:extLst>
  </p:cSld>
  <p:clrMapOvr>
    <a:masterClrMapping/>
  </p:clrMapOvr>
  <mc:AlternateContent xmlns:mc="http://schemas.openxmlformats.org/markup-compatibility/2006" xmlns:p14="http://schemas.microsoft.com/office/powerpoint/2010/main">
    <mc:Choice Requires="p14">
      <p:transition spd="slow" p14:dur="2000" advClick="0" advTm="10000">
        <p:push dir="u"/>
      </p:transition>
    </mc:Choice>
    <mc:Fallback xmlns="">
      <p:transition spd="slow" advClick="0" advTm="1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6866" name="Picture 2" descr="Image result for man from snowy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00300"/>
            <a:ext cx="9144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28600" y="152400"/>
            <a:ext cx="8686799" cy="2785378"/>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7000"/>
              </a:lnSpc>
              <a:spcBef>
                <a:spcPct val="0"/>
              </a:spcBef>
              <a:spcAft>
                <a:spcPct val="0"/>
              </a:spcAft>
            </a:pP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Who wrote the poem </a:t>
            </a:r>
            <a:r>
              <a:rPr lang="en-AU" sz="7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The Man from </a:t>
            </a:r>
            <a:r>
              <a:rPr lang="en-AU" sz="7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Snowy River</a:t>
            </a:r>
            <a:r>
              <a:rPr lang="en-AU"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a:t>
            </a:r>
            <a:endPar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endParaRPr>
          </a:p>
        </p:txBody>
      </p:sp>
      <p:sp>
        <p:nvSpPr>
          <p:cNvPr id="13" name="Oval 12"/>
          <p:cNvSpPr/>
          <p:nvPr/>
        </p:nvSpPr>
        <p:spPr>
          <a:xfrm>
            <a:off x="7796448" y="5552489"/>
            <a:ext cx="1035732" cy="1035732"/>
          </a:xfrm>
          <a:prstGeom prst="ellipse">
            <a:avLst/>
          </a:prstGeom>
          <a:solidFill>
            <a:srgbClr val="FF0000"/>
          </a:solidFill>
          <a:ln w="38100">
            <a:solidFill>
              <a:schemeClr val="accent6">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dirty="0">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15" name="Oval 14"/>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sp>
        <p:nvSpPr>
          <p:cNvPr id="2" name="TextBox 1"/>
          <p:cNvSpPr txBox="1"/>
          <p:nvPr/>
        </p:nvSpPr>
        <p:spPr>
          <a:xfrm>
            <a:off x="7991148" y="5608690"/>
            <a:ext cx="646331" cy="923330"/>
          </a:xfrm>
          <a:prstGeom prst="rect">
            <a:avLst/>
          </a:prstGeom>
          <a:noFill/>
        </p:spPr>
        <p:txBody>
          <a:bodyPr wrap="none" rtlCol="0">
            <a:spAutoFit/>
          </a:bodyPr>
          <a:lstStyle/>
          <a:p>
            <a:pPr eaLnBrk="0" fontAlgn="base" hangingPunct="0">
              <a:spcBef>
                <a:spcPct val="0"/>
              </a:spcBef>
              <a:spcAft>
                <a:spcPct val="0"/>
              </a:spcAft>
            </a:pPr>
            <a:r>
              <a:rPr lang="en-AU" sz="5400" dirty="0" smtClean="0">
                <a:solidFill>
                  <a:prstClr val="white"/>
                </a:solidFill>
                <a:latin typeface="Arial Black" panose="020B0A04020102020204" pitchFamily="34" charset="0"/>
              </a:rPr>
              <a:t>1</a:t>
            </a:r>
            <a:endParaRPr lang="en-AU" sz="54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3777840135"/>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15"/>
                                        </p:tgtEl>
                                      </p:cBhvr>
                                    </p:animEffect>
                                    <p:set>
                                      <p:cBhvr>
                                        <p:cTn id="12" dur="1" fill="hold">
                                          <p:stCondLst>
                                            <p:cond delay="20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4372"/>
            <a:ext cx="9144000" cy="5143500"/>
          </a:xfrm>
          <a:prstGeom prst="rect">
            <a:avLst/>
          </a:prstGeom>
        </p:spPr>
      </p:pic>
      <p:sp>
        <p:nvSpPr>
          <p:cNvPr id="25" name="Rectangle 24"/>
          <p:cNvSpPr/>
          <p:nvPr/>
        </p:nvSpPr>
        <p:spPr>
          <a:xfrm>
            <a:off x="228600" y="228600"/>
            <a:ext cx="8686799" cy="2785378"/>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7000"/>
              </a:lnSpc>
              <a:spcBef>
                <a:spcPct val="0"/>
              </a:spcBef>
              <a:spcAft>
                <a:spcPct val="0"/>
              </a:spcAft>
            </a:pPr>
            <a:r>
              <a:rPr lang="en-AU"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How </a:t>
            </a: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many black squares are there on a chess board?</a:t>
            </a:r>
          </a:p>
        </p:txBody>
      </p:sp>
      <p:sp>
        <p:nvSpPr>
          <p:cNvPr id="6" name="Oval 5"/>
          <p:cNvSpPr/>
          <p:nvPr/>
        </p:nvSpPr>
        <p:spPr>
          <a:xfrm>
            <a:off x="7796448" y="5552489"/>
            <a:ext cx="1035732" cy="1035732"/>
          </a:xfrm>
          <a:prstGeom prst="ellipse">
            <a:avLst/>
          </a:prstGeom>
          <a:solidFill>
            <a:srgbClr val="FF0000"/>
          </a:solidFill>
          <a:ln w="38100">
            <a:solidFill>
              <a:schemeClr val="accent6">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dirty="0">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7" name="Oval 6"/>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sp>
        <p:nvSpPr>
          <p:cNvPr id="8" name="TextBox 7"/>
          <p:cNvSpPr txBox="1"/>
          <p:nvPr/>
        </p:nvSpPr>
        <p:spPr>
          <a:xfrm>
            <a:off x="7991148" y="5608690"/>
            <a:ext cx="646331" cy="923330"/>
          </a:xfrm>
          <a:prstGeom prst="rect">
            <a:avLst/>
          </a:prstGeom>
          <a:noFill/>
        </p:spPr>
        <p:txBody>
          <a:bodyPr wrap="none" rtlCol="0">
            <a:spAutoFit/>
          </a:bodyPr>
          <a:lstStyle/>
          <a:p>
            <a:pPr eaLnBrk="0" fontAlgn="base" hangingPunct="0">
              <a:spcBef>
                <a:spcPct val="0"/>
              </a:spcBef>
              <a:spcAft>
                <a:spcPct val="0"/>
              </a:spcAft>
            </a:pPr>
            <a:r>
              <a:rPr lang="en-AU" sz="5400" dirty="0">
                <a:solidFill>
                  <a:prstClr val="white"/>
                </a:solidFill>
                <a:latin typeface="Arial Black" panose="020B0A04020102020204" pitchFamily="34" charset="0"/>
              </a:rPr>
              <a:t>2</a:t>
            </a:r>
          </a:p>
        </p:txBody>
      </p:sp>
    </p:spTree>
    <p:extLst>
      <p:ext uri="{BB962C8B-B14F-4D97-AF65-F5344CB8AC3E}">
        <p14:creationId xmlns:p14="http://schemas.microsoft.com/office/powerpoint/2010/main" val="369322773"/>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7"/>
                                        </p:tgtEl>
                                      </p:cBhvr>
                                    </p:animEffect>
                                    <p:set>
                                      <p:cBhvr>
                                        <p:cTn id="12" dur="1" fill="hold">
                                          <p:stCondLst>
                                            <p:cond delay="20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122" name="Picture 2" descr="Image result for ROLLING STONE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3" y="-152400"/>
            <a:ext cx="9275143" cy="1301774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28600" y="2870140"/>
            <a:ext cx="8686799" cy="3683060"/>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7000"/>
              </a:lnSpc>
              <a:spcBef>
                <a:spcPct val="0"/>
              </a:spcBef>
              <a:spcAft>
                <a:spcPct val="0"/>
              </a:spcAft>
            </a:pP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Who appeared on the cover of the first issue of </a:t>
            </a:r>
            <a:r>
              <a:rPr lang="en-AU" sz="7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Rolling Stone</a:t>
            </a: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 magazine?</a:t>
            </a:r>
          </a:p>
        </p:txBody>
      </p:sp>
      <p:sp>
        <p:nvSpPr>
          <p:cNvPr id="13" name="Oval 12"/>
          <p:cNvSpPr/>
          <p:nvPr/>
        </p:nvSpPr>
        <p:spPr>
          <a:xfrm>
            <a:off x="7796448" y="5552489"/>
            <a:ext cx="1035732" cy="1035732"/>
          </a:xfrm>
          <a:prstGeom prst="ellipse">
            <a:avLst/>
          </a:prstGeom>
          <a:solidFill>
            <a:srgbClr val="FF0000"/>
          </a:solidFill>
          <a:ln w="38100">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15" name="Oval 14"/>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a:solidFill>
                <a:prstClr val="white"/>
              </a:solidFill>
            </a:endParaRPr>
          </a:p>
        </p:txBody>
      </p:sp>
      <p:sp>
        <p:nvSpPr>
          <p:cNvPr id="16" name="Rectangle 15"/>
          <p:cNvSpPr/>
          <p:nvPr/>
        </p:nvSpPr>
        <p:spPr>
          <a:xfrm>
            <a:off x="8016797" y="5654857"/>
            <a:ext cx="595035" cy="830997"/>
          </a:xfrm>
          <a:prstGeom prst="rect">
            <a:avLst/>
          </a:prstGeom>
        </p:spPr>
        <p:txBody>
          <a:bodyPr wrap="none">
            <a:spAutoFit/>
          </a:bodyPr>
          <a:lstStyle/>
          <a:p>
            <a:pPr eaLnBrk="0" fontAlgn="base" hangingPunct="0">
              <a:spcBef>
                <a:spcPct val="0"/>
              </a:spcBef>
              <a:spcAft>
                <a:spcPct val="0"/>
              </a:spcAf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en-A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481915705"/>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15"/>
                                        </p:tgtEl>
                                      </p:cBhvr>
                                    </p:animEffect>
                                    <p:set>
                                      <p:cBhvr>
                                        <p:cTn id="12" dur="1" fill="hold">
                                          <p:stCondLst>
                                            <p:cond delay="20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10515600" cy="7010400"/>
          </a:xfrm>
          <a:prstGeom prst="rect">
            <a:avLst/>
          </a:prstGeom>
        </p:spPr>
      </p:pic>
      <p:sp>
        <p:nvSpPr>
          <p:cNvPr id="25" name="Rectangle 24"/>
          <p:cNvSpPr/>
          <p:nvPr/>
        </p:nvSpPr>
        <p:spPr>
          <a:xfrm>
            <a:off x="4031581" y="381000"/>
            <a:ext cx="4800599" cy="3683060"/>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7000"/>
              </a:lnSpc>
              <a:spcBef>
                <a:spcPct val="0"/>
              </a:spcBef>
              <a:spcAft>
                <a:spcPct val="0"/>
              </a:spcAft>
            </a:pP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How many masts does a sloop have?</a:t>
            </a:r>
          </a:p>
        </p:txBody>
      </p:sp>
      <p:sp>
        <p:nvSpPr>
          <p:cNvPr id="13" name="Oval 12"/>
          <p:cNvSpPr/>
          <p:nvPr/>
        </p:nvSpPr>
        <p:spPr>
          <a:xfrm>
            <a:off x="7796448" y="5552489"/>
            <a:ext cx="1035732" cy="1035732"/>
          </a:xfrm>
          <a:prstGeom prst="ellipse">
            <a:avLst/>
          </a:prstGeom>
          <a:solidFill>
            <a:srgbClr val="FF0000"/>
          </a:solidFill>
          <a:ln w="38100">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dirty="0">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15" name="Oval 14"/>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sp>
        <p:nvSpPr>
          <p:cNvPr id="16" name="Rectangle 15"/>
          <p:cNvSpPr/>
          <p:nvPr/>
        </p:nvSpPr>
        <p:spPr>
          <a:xfrm>
            <a:off x="8016797" y="5654857"/>
            <a:ext cx="595035" cy="830997"/>
          </a:xfrm>
          <a:prstGeom prst="rect">
            <a:avLst/>
          </a:prstGeom>
        </p:spPr>
        <p:txBody>
          <a:bodyPr wrap="none">
            <a:spAutoFit/>
          </a:bodyPr>
          <a:lstStyle/>
          <a:p>
            <a:pPr eaLnBrk="0" fontAlgn="base" hangingPunct="0">
              <a:spcBef>
                <a:spcPct val="0"/>
              </a:spcBef>
              <a:spcAft>
                <a:spcPct val="0"/>
              </a:spcAf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a:t>
            </a:r>
            <a:endParaRPr lang="en-A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2139586270"/>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15"/>
                                        </p:tgtEl>
                                      </p:cBhvr>
                                    </p:animEffect>
                                    <p:set>
                                      <p:cBhvr>
                                        <p:cTn id="12" dur="1" fill="hold">
                                          <p:stCondLst>
                                            <p:cond delay="20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6866" name="Picture 2" descr="Image result for 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71500"/>
            <a:ext cx="11137652" cy="74295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28600" y="663490"/>
            <a:ext cx="8686799" cy="3683060"/>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7000"/>
              </a:lnSpc>
              <a:spcBef>
                <a:spcPct val="0"/>
              </a:spcBef>
              <a:spcAft>
                <a:spcPct val="0"/>
              </a:spcAft>
            </a:pPr>
            <a:r>
              <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The famous Cable Beach is located west of which Australian town</a:t>
            </a:r>
            <a:r>
              <a:rPr lang="en-AU"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a:t>
            </a:r>
            <a:endParaRPr lang="en-AU"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endParaRPr>
          </a:p>
        </p:txBody>
      </p:sp>
      <p:sp>
        <p:nvSpPr>
          <p:cNvPr id="6" name="Oval 5"/>
          <p:cNvSpPr/>
          <p:nvPr/>
        </p:nvSpPr>
        <p:spPr>
          <a:xfrm>
            <a:off x="7796448" y="5552489"/>
            <a:ext cx="1035732" cy="1035732"/>
          </a:xfrm>
          <a:prstGeom prst="ellipse">
            <a:avLst/>
          </a:prstGeom>
          <a:solidFill>
            <a:srgbClr val="FF0000"/>
          </a:solidFill>
          <a:ln w="38100">
            <a:solidFill>
              <a:schemeClr val="accent6">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dirty="0">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7" name="Oval 6"/>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sp>
        <p:nvSpPr>
          <p:cNvPr id="8" name="TextBox 7"/>
          <p:cNvSpPr txBox="1"/>
          <p:nvPr/>
        </p:nvSpPr>
        <p:spPr>
          <a:xfrm>
            <a:off x="7991148" y="5608690"/>
            <a:ext cx="646331" cy="923330"/>
          </a:xfrm>
          <a:prstGeom prst="rect">
            <a:avLst/>
          </a:prstGeom>
          <a:noFill/>
        </p:spPr>
        <p:txBody>
          <a:bodyPr wrap="none" rtlCol="0">
            <a:spAutoFit/>
          </a:bodyPr>
          <a:lstStyle/>
          <a:p>
            <a:pPr eaLnBrk="0" fontAlgn="base" hangingPunct="0">
              <a:spcBef>
                <a:spcPct val="0"/>
              </a:spcBef>
              <a:spcAft>
                <a:spcPct val="0"/>
              </a:spcAft>
            </a:pPr>
            <a:r>
              <a:rPr lang="en-AU" sz="5400" dirty="0" smtClean="0">
                <a:solidFill>
                  <a:prstClr val="white"/>
                </a:solidFill>
                <a:latin typeface="Arial Black" panose="020B0A04020102020204" pitchFamily="34" charset="0"/>
              </a:rPr>
              <a:t>5</a:t>
            </a:r>
            <a:endParaRPr lang="en-AU" sz="54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60175676"/>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7"/>
                                        </p:tgtEl>
                                      </p:cBhvr>
                                    </p:animEffect>
                                    <p:set>
                                      <p:cBhvr>
                                        <p:cTn id="12" dur="1" fill="hold">
                                          <p:stCondLst>
                                            <p:cond delay="20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2" descr="Image result for ball tampering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0"/>
            <a:ext cx="121958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28600" y="663490"/>
            <a:ext cx="8686799" cy="2913618"/>
          </a:xfrm>
          <a:prstGeom prst="rect">
            <a:avLst/>
          </a:prstGeom>
          <a:ln w="38100">
            <a:solidFill>
              <a:schemeClr val="bg1"/>
            </a:solidFill>
          </a:ln>
        </p:spPr>
        <p:style>
          <a:lnRef idx="1">
            <a:schemeClr val="dk1"/>
          </a:lnRef>
          <a:fillRef idx="3">
            <a:schemeClr val="dk1"/>
          </a:fillRef>
          <a:effectRef idx="2">
            <a:schemeClr val="dk1"/>
          </a:effectRef>
          <a:fontRef idx="minor">
            <a:schemeClr val="lt1"/>
          </a:fontRef>
        </p:style>
        <p:txBody>
          <a:bodyPr wrap="square">
            <a:spAutoFit/>
          </a:bodyPr>
          <a:lstStyle/>
          <a:p>
            <a:pPr algn="ctr" eaLnBrk="0" fontAlgn="base" hangingPunct="0">
              <a:lnSpc>
                <a:spcPts val="5500"/>
              </a:lnSpc>
              <a:spcBef>
                <a:spcPct val="0"/>
              </a:spcBef>
              <a:spcAft>
                <a:spcPct val="0"/>
              </a:spcAft>
            </a:pPr>
            <a:r>
              <a:rPr lang="en-A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Which three Australian cricketers were banned over the 2018 ball-tampering scandal</a:t>
            </a:r>
            <a:r>
              <a:rPr lang="en-AU"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a:t>
            </a:r>
            <a:endParaRPr lang="en-A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endParaRPr>
          </a:p>
        </p:txBody>
      </p:sp>
      <p:sp>
        <p:nvSpPr>
          <p:cNvPr id="6" name="Oval 5"/>
          <p:cNvSpPr/>
          <p:nvPr/>
        </p:nvSpPr>
        <p:spPr>
          <a:xfrm>
            <a:off x="7796448" y="5552489"/>
            <a:ext cx="1035732" cy="1035732"/>
          </a:xfrm>
          <a:prstGeom prst="ellipse">
            <a:avLst/>
          </a:prstGeom>
          <a:solidFill>
            <a:srgbClr val="FF0000"/>
          </a:solidFill>
          <a:ln w="38100">
            <a:solidFill>
              <a:schemeClr val="accent6">
                <a:lumMod val="60000"/>
                <a:lumOff val="4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endParaRPr lang="en-AU" b="1" dirty="0">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sp>
        <p:nvSpPr>
          <p:cNvPr id="7" name="Oval 6"/>
          <p:cNvSpPr/>
          <p:nvPr/>
        </p:nvSpPr>
        <p:spPr>
          <a:xfrm>
            <a:off x="7882759" y="5638800"/>
            <a:ext cx="863110" cy="863110"/>
          </a:xfrm>
          <a:prstGeom prst="ellipse">
            <a:avLst/>
          </a:prstGeom>
          <a:solidFill>
            <a:srgbClr val="F60025"/>
          </a:solidFill>
          <a:ln w="76200">
            <a:solidFill>
              <a:schemeClr val="bg1"/>
            </a:solidFill>
            <a:prstDash val="sysDash"/>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sp>
        <p:nvSpPr>
          <p:cNvPr id="8" name="TextBox 7"/>
          <p:cNvSpPr txBox="1"/>
          <p:nvPr/>
        </p:nvSpPr>
        <p:spPr>
          <a:xfrm>
            <a:off x="7991148" y="5608690"/>
            <a:ext cx="646331" cy="923330"/>
          </a:xfrm>
          <a:prstGeom prst="rect">
            <a:avLst/>
          </a:prstGeom>
          <a:noFill/>
        </p:spPr>
        <p:txBody>
          <a:bodyPr wrap="none" rtlCol="0">
            <a:spAutoFit/>
          </a:bodyPr>
          <a:lstStyle/>
          <a:p>
            <a:pPr eaLnBrk="0" fontAlgn="base" hangingPunct="0">
              <a:spcBef>
                <a:spcPct val="0"/>
              </a:spcBef>
              <a:spcAft>
                <a:spcPct val="0"/>
              </a:spcAft>
            </a:pPr>
            <a:r>
              <a:rPr lang="en-AU" sz="5400" dirty="0">
                <a:solidFill>
                  <a:prstClr val="white"/>
                </a:solidFill>
                <a:latin typeface="Arial Black" panose="020B0A04020102020204" pitchFamily="34" charset="0"/>
              </a:rPr>
              <a:t>6</a:t>
            </a:r>
          </a:p>
        </p:txBody>
      </p:sp>
    </p:spTree>
    <p:extLst>
      <p:ext uri="{BB962C8B-B14F-4D97-AF65-F5344CB8AC3E}">
        <p14:creationId xmlns:p14="http://schemas.microsoft.com/office/powerpoint/2010/main" val="474633122"/>
      </p:ext>
    </p:extLst>
  </p:cSld>
  <p:clrMapOvr>
    <a:masterClrMapping/>
  </p:clrMapOvr>
  <mc:AlternateContent xmlns:mc="http://schemas.openxmlformats.org/markup-compatibility/2006" xmlns:p14="http://schemas.microsoft.com/office/powerpoint/2010/main">
    <mc:Choice Requires="p14">
      <p:transition spd="slow" p14:dur="2000" advClick="0" advTm="21000">
        <p:push dir="u"/>
      </p:transition>
    </mc:Choice>
    <mc:Fallback xmlns="">
      <p:transition spd="slow" advClick="0" advTm="21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1000"/>
                                        <p:tgtEl>
                                          <p:spTgt spid="7"/>
                                        </p:tgtEl>
                                      </p:cBhvr>
                                    </p:animEffect>
                                    <p:set>
                                      <p:cBhvr>
                                        <p:cTn id="12" dur="1" fill="hold">
                                          <p:stCondLst>
                                            <p:cond delay="20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1341132"/>
            <a:ext cx="9144000" cy="5516868"/>
          </a:xfrm>
          <a:prstGeom prst="rect">
            <a:avLst/>
          </a:prstGeom>
          <a:solidFill>
            <a:srgbClr val="F05A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AU" dirty="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525" y="653960"/>
            <a:ext cx="3028950" cy="137434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45" y="2465830"/>
            <a:ext cx="7838710" cy="36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1882767"/>
      </p:ext>
    </p:extLst>
  </p:cSld>
  <p:clrMapOvr>
    <a:masterClrMapping/>
  </p:clrMapOvr>
  <mc:AlternateContent xmlns:mc="http://schemas.openxmlformats.org/markup-compatibility/2006" xmlns:p14="http://schemas.microsoft.com/office/powerpoint/2010/main">
    <mc:Choice Requires="p14">
      <p:transition spd="slow" p14:dur="2000" advClick="0" advTm="10000">
        <p:push dir="u"/>
      </p:transition>
    </mc:Choice>
    <mc:Fallback xmlns="">
      <p:transition spd="slow" advClick="0" advTm="1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890" name="Picture 2" descr="Image result for banjo pat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5189">
            <a:off x="394454" y="613528"/>
            <a:ext cx="8515756" cy="4795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384" name="Rectangle 24"/>
          <p:cNvSpPr>
            <a:spLocks noChangeArrowheads="1"/>
          </p:cNvSpPr>
          <p:nvPr/>
        </p:nvSpPr>
        <p:spPr bwMode="auto">
          <a:xfrm>
            <a:off x="-7883" y="1800338"/>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Q1</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0" y="381000"/>
            <a:ext cx="8686799" cy="523220"/>
          </a:xfrm>
          <a:prstGeom prst="rect">
            <a:avLst/>
          </a:prstGeom>
          <a:solidFill>
            <a:schemeClr val="tx1"/>
          </a:solidFill>
          <a:ln>
            <a:solidFill>
              <a:schemeClr val="bg1"/>
            </a:solidFill>
          </a:ln>
        </p:spPr>
        <p:txBody>
          <a:bodyPr wrap="square">
            <a:spAutoFit/>
          </a:bodyPr>
          <a:lstStyle/>
          <a:p>
            <a:pPr algn="ctr" eaLnBrk="0" fontAlgn="base" hangingPunct="0">
              <a:spcBef>
                <a:spcPct val="0"/>
              </a:spcBef>
              <a:spcAft>
                <a:spcPct val="0"/>
              </a:spcAft>
            </a:pPr>
            <a:r>
              <a:rPr lang="en-AU"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Who wrote the poem </a:t>
            </a:r>
            <a:r>
              <a:rPr lang="en-AU"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The Man from Snowy River</a:t>
            </a:r>
            <a:r>
              <a:rPr lang="en-AU"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a:t>
            </a:r>
          </a:p>
        </p:txBody>
      </p:sp>
      <p:sp>
        <p:nvSpPr>
          <p:cNvPr id="25" name="Rectangle 24"/>
          <p:cNvSpPr/>
          <p:nvPr/>
        </p:nvSpPr>
        <p:spPr>
          <a:xfrm>
            <a:off x="0" y="5188285"/>
            <a:ext cx="9143999" cy="1887696"/>
          </a:xfrm>
          <a:prstGeom prst="rect">
            <a:avLst/>
          </a:prstGeom>
        </p:spPr>
        <p:txBody>
          <a:bodyPr wrap="square">
            <a:spAutoFit/>
          </a:bodyPr>
          <a:lstStyle/>
          <a:p>
            <a:pPr algn="ctr" eaLnBrk="0" fontAlgn="base" hangingPunct="0">
              <a:lnSpc>
                <a:spcPts val="7000"/>
              </a:lnSpc>
              <a:spcBef>
                <a:spcPct val="0"/>
              </a:spcBef>
              <a:spcAft>
                <a:spcPct val="0"/>
              </a:spcAft>
            </a:pPr>
            <a:r>
              <a:rPr lang="en-US" sz="9600" dirty="0">
                <a:ln w="18415" cmpd="sng">
                  <a:solidFill>
                    <a:prstClr val="black">
                      <a:lumMod val="75000"/>
                      <a:lumOff val="25000"/>
                    </a:prstClr>
                  </a:solidFill>
                  <a:prstDash val="solid"/>
                </a:ln>
                <a:solidFill>
                  <a:prstClr val="black"/>
                </a:solidFill>
                <a:effectLst>
                  <a:outerShdw blurRad="63500" dir="3600000" algn="tl" rotWithShape="0">
                    <a:srgbClr val="000000">
                      <a:alpha val="70000"/>
                    </a:srgbClr>
                  </a:outerShdw>
                </a:effectLst>
                <a:latin typeface="Arial Black" panose="020B0A04020102020204" pitchFamily="34" charset="0"/>
              </a:rPr>
              <a:t>A.B. </a:t>
            </a:r>
            <a:r>
              <a:rPr lang="en-US" sz="8000" dirty="0">
                <a:ln w="18415" cmpd="sng">
                  <a:solidFill>
                    <a:prstClr val="black">
                      <a:lumMod val="75000"/>
                      <a:lumOff val="25000"/>
                    </a:prstClr>
                  </a:solidFill>
                  <a:prstDash val="solid"/>
                </a:ln>
                <a:solidFill>
                  <a:prstClr val="black"/>
                </a:solidFill>
                <a:effectLst>
                  <a:outerShdw blurRad="63500" dir="3600000" algn="tl" rotWithShape="0">
                    <a:srgbClr val="000000">
                      <a:alpha val="70000"/>
                    </a:srgbClr>
                  </a:outerShdw>
                </a:effectLst>
                <a:latin typeface="Arial Black" panose="020B0A04020102020204" pitchFamily="34" charset="0"/>
              </a:rPr>
              <a:t>(Banjo) </a:t>
            </a:r>
            <a:r>
              <a:rPr lang="en-US" sz="9600" dirty="0">
                <a:ln w="18415" cmpd="sng">
                  <a:solidFill>
                    <a:prstClr val="black">
                      <a:lumMod val="75000"/>
                      <a:lumOff val="25000"/>
                    </a:prstClr>
                  </a:solidFill>
                  <a:prstDash val="solid"/>
                </a:ln>
                <a:solidFill>
                  <a:prstClr val="black"/>
                </a:solidFill>
                <a:effectLst>
                  <a:outerShdw blurRad="63500" dir="3600000" algn="tl" rotWithShape="0">
                    <a:srgbClr val="000000">
                      <a:alpha val="70000"/>
                    </a:srgbClr>
                  </a:outerShdw>
                </a:effectLst>
                <a:latin typeface="Arial Black" panose="020B0A04020102020204" pitchFamily="34" charset="0"/>
              </a:rPr>
              <a:t>Paterson</a:t>
            </a:r>
            <a:endParaRPr lang="en-AU" dirty="0">
              <a:ln w="18415" cmpd="sng">
                <a:solidFill>
                  <a:prstClr val="black">
                    <a:lumMod val="75000"/>
                    <a:lumOff val="25000"/>
                  </a:prstClr>
                </a:solidFill>
                <a:prstDash val="solid"/>
              </a:ln>
              <a:solidFill>
                <a:prstClr val="black"/>
              </a:solidFill>
              <a:latin typeface="Lato Black" panose="020F0A02020204030203" pitchFamily="34" charset="0"/>
            </a:endParaRPr>
          </a:p>
        </p:txBody>
      </p:sp>
    </p:spTree>
    <p:extLst>
      <p:ext uri="{BB962C8B-B14F-4D97-AF65-F5344CB8AC3E}">
        <p14:creationId xmlns:p14="http://schemas.microsoft.com/office/powerpoint/2010/main" val="2896011671"/>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384" name="Rectangle 24"/>
          <p:cNvSpPr>
            <a:spLocks noChangeArrowheads="1"/>
          </p:cNvSpPr>
          <p:nvPr/>
        </p:nvSpPr>
        <p:spPr bwMode="auto">
          <a:xfrm>
            <a:off x="-7883" y="1800338"/>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Q2</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0" y="381000"/>
            <a:ext cx="8686799" cy="523220"/>
          </a:xfrm>
          <a:prstGeom prst="rect">
            <a:avLst/>
          </a:prstGeom>
          <a:solidFill>
            <a:schemeClr val="tx1"/>
          </a:solidFill>
          <a:ln>
            <a:solidFill>
              <a:schemeClr val="bg1"/>
            </a:solidFill>
          </a:ln>
        </p:spPr>
        <p:txBody>
          <a:bodyPr wrap="square">
            <a:spAutoFit/>
          </a:bodyPr>
          <a:lstStyle/>
          <a:p>
            <a:pPr algn="ctr" eaLnBrk="0" fontAlgn="base" hangingPunct="0">
              <a:spcBef>
                <a:spcPct val="0"/>
              </a:spcBef>
              <a:spcAft>
                <a:spcPct val="0"/>
              </a:spcAft>
            </a:pPr>
            <a:r>
              <a:rPr lang="en-AU"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How many black squares are there on a chess board?</a:t>
            </a:r>
          </a:p>
        </p:txBody>
      </p:sp>
      <p:sp>
        <p:nvSpPr>
          <p:cNvPr id="5" name="Rectangle 4"/>
          <p:cNvSpPr/>
          <p:nvPr/>
        </p:nvSpPr>
        <p:spPr>
          <a:xfrm>
            <a:off x="0" y="5286850"/>
            <a:ext cx="9143999" cy="2104550"/>
          </a:xfrm>
          <a:prstGeom prst="rect">
            <a:avLst/>
          </a:prstGeom>
        </p:spPr>
        <p:txBody>
          <a:bodyPr wrap="square">
            <a:spAutoFit/>
          </a:bodyPr>
          <a:lstStyle/>
          <a:p>
            <a:pPr algn="ctr" eaLnBrk="0" fontAlgn="base" hangingPunct="0">
              <a:lnSpc>
                <a:spcPts val="7000"/>
              </a:lnSpc>
              <a:spcBef>
                <a:spcPct val="0"/>
              </a:spcBef>
              <a:spcAft>
                <a:spcPct val="0"/>
              </a:spcAft>
            </a:pPr>
            <a:r>
              <a:rPr lang="en-US" sz="41300" dirty="0">
                <a:ln w="95250" cmpd="sng">
                  <a:solidFill>
                    <a:prstClr val="black"/>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63500" dir="3600000" algn="tl" rotWithShape="0">
                    <a:srgbClr val="000000">
                      <a:alpha val="70000"/>
                    </a:srgbClr>
                  </a:outerShdw>
                </a:effectLst>
                <a:latin typeface="Arial Black" panose="020B0A04020102020204" pitchFamily="34" charset="0"/>
              </a:rPr>
              <a:t>32</a:t>
            </a:r>
            <a:endParaRPr lang="en-AU" dirty="0">
              <a:ln w="95250" cmpd="sng">
                <a:solidFill>
                  <a:prstClr val="black"/>
                </a:solidFill>
                <a:prstDash val="solid"/>
              </a:ln>
              <a:blipFill dpi="0" rotWithShape="1">
                <a:blip r:embed="rId2">
                  <a:extLst>
                    <a:ext uri="{28A0092B-C50C-407E-A947-70E740481C1C}">
                      <a14:useLocalDpi xmlns:a14="http://schemas.microsoft.com/office/drawing/2010/main" val="0"/>
                    </a:ext>
                  </a:extLst>
                </a:blip>
                <a:srcRect/>
                <a:stretch>
                  <a:fillRect/>
                </a:stretch>
              </a:blipFill>
              <a:latin typeface="Lato Black" panose="020F0A02020204030203" pitchFamily="34" charset="0"/>
            </a:endParaRPr>
          </a:p>
        </p:txBody>
      </p:sp>
    </p:spTree>
    <p:extLst>
      <p:ext uri="{BB962C8B-B14F-4D97-AF65-F5344CB8AC3E}">
        <p14:creationId xmlns:p14="http://schemas.microsoft.com/office/powerpoint/2010/main" val="411831420"/>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2899"/>
            <a:ext cx="9180512" cy="4343088"/>
          </a:xfrm>
          <a:prstGeom prst="rect">
            <a:avLst/>
          </a:prstGeom>
        </p:spPr>
      </p:pic>
      <p:sp>
        <p:nvSpPr>
          <p:cNvPr id="6" name="TextBox 5"/>
          <p:cNvSpPr txBox="1"/>
          <p:nvPr/>
        </p:nvSpPr>
        <p:spPr>
          <a:xfrm>
            <a:off x="716487" y="4350583"/>
            <a:ext cx="7560840" cy="1969770"/>
          </a:xfrm>
          <a:prstGeom prst="rect">
            <a:avLst/>
          </a:prstGeom>
          <a:gradFill flip="none" rotWithShape="1">
            <a:gsLst>
              <a:gs pos="0">
                <a:srgbClr val="68BCCD">
                  <a:tint val="66000"/>
                  <a:satMod val="160000"/>
                </a:srgbClr>
              </a:gs>
              <a:gs pos="50000">
                <a:srgbClr val="68BCCD">
                  <a:tint val="44500"/>
                  <a:satMod val="160000"/>
                </a:srgbClr>
              </a:gs>
              <a:gs pos="100000">
                <a:srgbClr val="68BCCD">
                  <a:tint val="23500"/>
                  <a:satMod val="160000"/>
                </a:srgbClr>
              </a:gs>
            </a:gsLst>
            <a:lin ang="13500000" scaled="1"/>
            <a:tileRect/>
          </a:gradFill>
          <a:effectLst>
            <a:outerShdw blurRad="50800" dist="38100" dir="2700000" algn="tl" rotWithShape="0">
              <a:prstClr val="black">
                <a:alpha val="40000"/>
              </a:prstClr>
            </a:outerShdw>
          </a:effectLst>
        </p:spPr>
        <p:txBody>
          <a:bodyPr wrap="square" rtlCol="0">
            <a:spAutoFit/>
          </a:bodyPr>
          <a:lstStyle/>
          <a:p>
            <a:r>
              <a:rPr lang="en-AU" b="1" dirty="0" smtClean="0">
                <a:latin typeface="Arial" panose="020B0604020202020204" pitchFamily="34" charset="0"/>
                <a:cs typeface="Arial" panose="020B0604020202020204" pitchFamily="34" charset="0"/>
              </a:rPr>
              <a:t>We’re a small, enthusiastic team of trivia masters based in NSW who’ve been creating slideshow trivia for over ten years.</a:t>
            </a:r>
          </a:p>
          <a:p>
            <a:endParaRPr lang="en-AU" b="1" dirty="0">
              <a:latin typeface="Arial" panose="020B0604020202020204" pitchFamily="34" charset="0"/>
              <a:cs typeface="Arial" panose="020B0604020202020204" pitchFamily="34" charset="0"/>
            </a:endParaRPr>
          </a:p>
          <a:p>
            <a:r>
              <a:rPr lang="en-AU"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Our Mission? </a:t>
            </a:r>
            <a:endParaRPr lang="en-AU" b="1" dirty="0">
              <a:latin typeface="Arial" panose="020B0604020202020204" pitchFamily="34" charset="0"/>
              <a:cs typeface="Arial" panose="020B0604020202020204" pitchFamily="34" charset="0"/>
            </a:endParaRPr>
          </a:p>
          <a:p>
            <a:r>
              <a:rPr lang="en-AU" b="1" dirty="0" smtClean="0">
                <a:latin typeface="Arial" panose="020B0604020202020204" pitchFamily="34" charset="0"/>
                <a:cs typeface="Arial" panose="020B0604020202020204" pitchFamily="34" charset="0"/>
              </a:rPr>
              <a:t>To provide quality entertainment to clubs and pubs in the city and the bush.</a:t>
            </a:r>
            <a:endParaRPr lang="en-AU"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9243" y="4509120"/>
            <a:ext cx="2071269" cy="138913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0" y="3501008"/>
            <a:ext cx="9028194" cy="707137"/>
          </a:xfrm>
          <a:prstGeom prst="rect">
            <a:avLst/>
          </a:prstGeom>
        </p:spPr>
      </p:pic>
      <p:pic>
        <p:nvPicPr>
          <p:cNvPr id="2050" name="Picture 2" descr="Image result for enter ic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7912" y="5777408"/>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310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53" presetClass="entr" presetSubtype="16" fill="hold" nodeType="withEffect">
                                  <p:stCondLst>
                                    <p:cond delay="400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2000" fill="hold"/>
                                        <p:tgtEl>
                                          <p:spTgt spid="2050"/>
                                        </p:tgtEl>
                                        <p:attrNameLst>
                                          <p:attrName>ppt_w</p:attrName>
                                        </p:attrNameLst>
                                      </p:cBhvr>
                                      <p:tavLst>
                                        <p:tav tm="0">
                                          <p:val>
                                            <p:fltVal val="0"/>
                                          </p:val>
                                        </p:tav>
                                        <p:tav tm="100000">
                                          <p:val>
                                            <p:strVal val="#ppt_w"/>
                                          </p:val>
                                        </p:tav>
                                      </p:tavLst>
                                    </p:anim>
                                    <p:anim calcmode="lin" valueType="num">
                                      <p:cBhvr>
                                        <p:cTn id="13" dur="2000" fill="hold"/>
                                        <p:tgtEl>
                                          <p:spTgt spid="2050"/>
                                        </p:tgtEl>
                                        <p:attrNameLst>
                                          <p:attrName>ppt_h</p:attrName>
                                        </p:attrNameLst>
                                      </p:cBhvr>
                                      <p:tavLst>
                                        <p:tav tm="0">
                                          <p:val>
                                            <p:fltVal val="0"/>
                                          </p:val>
                                        </p:tav>
                                        <p:tav tm="100000">
                                          <p:val>
                                            <p:strVal val="#ppt_h"/>
                                          </p:val>
                                        </p:tav>
                                      </p:tavLst>
                                    </p:anim>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3556" name="Picture 4" descr="Image result for rolling stone first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 y="0"/>
            <a:ext cx="10283786"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84" name="Rectangle 24"/>
          <p:cNvSpPr>
            <a:spLocks noChangeArrowheads="1"/>
          </p:cNvSpPr>
          <p:nvPr/>
        </p:nvSpPr>
        <p:spPr bwMode="auto">
          <a:xfrm>
            <a:off x="-7883" y="1800338"/>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Q3</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1" y="1199114"/>
            <a:ext cx="8686799" cy="400110"/>
          </a:xfrm>
          <a:prstGeom prst="rect">
            <a:avLst/>
          </a:prstGeom>
          <a:solidFill>
            <a:schemeClr val="tx1"/>
          </a:solidFill>
          <a:ln>
            <a:solidFill>
              <a:schemeClr val="bg1"/>
            </a:solidFill>
          </a:ln>
        </p:spPr>
        <p:txBody>
          <a:bodyPr wrap="square">
            <a:spAutoFit/>
          </a:bodyPr>
          <a:lstStyle/>
          <a:p>
            <a:pPr algn="ctr" eaLnBrk="0" fontAlgn="base" hangingPunct="0">
              <a:spcBef>
                <a:spcPct val="0"/>
              </a:spcBef>
              <a:spcAft>
                <a:spcPct val="0"/>
              </a:spcAft>
            </a:pPr>
            <a:r>
              <a:rPr lang="en-A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Who appeared on the cover of the first issue of </a:t>
            </a:r>
            <a:r>
              <a:rPr lang="en-AU"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Rolling Stone </a:t>
            </a:r>
            <a:r>
              <a:rPr lang="en-AU"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magazine?</a:t>
            </a:r>
          </a:p>
        </p:txBody>
      </p:sp>
      <p:sp>
        <p:nvSpPr>
          <p:cNvPr id="5" name="Rectangle 4"/>
          <p:cNvSpPr/>
          <p:nvPr/>
        </p:nvSpPr>
        <p:spPr>
          <a:xfrm>
            <a:off x="1" y="2830462"/>
            <a:ext cx="9143999" cy="2110706"/>
          </a:xfrm>
          <a:prstGeom prst="rect">
            <a:avLst/>
          </a:prstGeom>
        </p:spPr>
        <p:txBody>
          <a:bodyPr wrap="square">
            <a:spAutoFit/>
          </a:bodyPr>
          <a:lstStyle/>
          <a:p>
            <a:pPr algn="ctr" eaLnBrk="0" fontAlgn="base" hangingPunct="0">
              <a:lnSpc>
                <a:spcPts val="7000"/>
              </a:lnSpc>
              <a:spcBef>
                <a:spcPct val="0"/>
              </a:spcBef>
              <a:spcAft>
                <a:spcPct val="0"/>
              </a:spcAft>
            </a:pPr>
            <a:r>
              <a:rPr lang="en-US" sz="13800" dirty="0" smtClean="0">
                <a:ln w="57150" cmpd="sng">
                  <a:solidFill>
                    <a:prstClr val="black"/>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John Lennon</a:t>
            </a:r>
            <a:endParaRPr lang="en-AU" sz="2400" dirty="0">
              <a:ln w="57150" cmpd="sng">
                <a:solidFill>
                  <a:prstClr val="black"/>
                </a:solidFill>
                <a:prstDash val="solid"/>
              </a:ln>
              <a:solidFill>
                <a:prstClr val="black"/>
              </a:solidFill>
              <a:latin typeface="Lato Black" panose="020F0A02020204030203" pitchFamily="34" charset="0"/>
            </a:endParaRPr>
          </a:p>
        </p:txBody>
      </p:sp>
    </p:spTree>
    <p:extLst>
      <p:ext uri="{BB962C8B-B14F-4D97-AF65-F5344CB8AC3E}">
        <p14:creationId xmlns:p14="http://schemas.microsoft.com/office/powerpoint/2010/main" val="2479975651"/>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218" name="Picture 2" descr="Image result for sl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318" y="-857251"/>
            <a:ext cx="13716000" cy="7715251"/>
          </a:xfrm>
          <a:prstGeom prst="rect">
            <a:avLst/>
          </a:prstGeom>
          <a:noFill/>
          <a:extLst>
            <a:ext uri="{909E8E84-426E-40DD-AFC4-6F175D3DCCD1}">
              <a14:hiddenFill xmlns:a14="http://schemas.microsoft.com/office/drawing/2010/main">
                <a:solidFill>
                  <a:srgbClr val="FFFFFF"/>
                </a:solidFill>
              </a14:hiddenFill>
            </a:ext>
          </a:extLst>
        </p:spPr>
      </p:pic>
      <p:sp>
        <p:nvSpPr>
          <p:cNvPr id="15384" name="Rectangle 24"/>
          <p:cNvSpPr>
            <a:spLocks noChangeArrowheads="1"/>
          </p:cNvSpPr>
          <p:nvPr/>
        </p:nvSpPr>
        <p:spPr bwMode="auto">
          <a:xfrm>
            <a:off x="-7883" y="1800338"/>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Q4</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0" y="381000"/>
            <a:ext cx="8686799" cy="584775"/>
          </a:xfrm>
          <a:prstGeom prst="rect">
            <a:avLst/>
          </a:prstGeom>
          <a:ln>
            <a:solidFill>
              <a:schemeClr val="bg1"/>
            </a:solidFill>
          </a:ln>
        </p:spPr>
        <p:txBody>
          <a:bodyPr wrap="square">
            <a:spAutoFit/>
          </a:bodyPr>
          <a:lstStyle/>
          <a:p>
            <a:pPr algn="ctr" eaLnBrk="0" fontAlgn="base" hangingPunct="0">
              <a:spcBef>
                <a:spcPct val="0"/>
              </a:spcBef>
              <a:spcAft>
                <a:spcPct val="0"/>
              </a:spcAft>
            </a:pPr>
            <a:r>
              <a:rPr lang="en-A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How many masts does a sloop have?</a:t>
            </a:r>
          </a:p>
        </p:txBody>
      </p:sp>
      <p:sp>
        <p:nvSpPr>
          <p:cNvPr id="25" name="Rectangle 24"/>
          <p:cNvSpPr/>
          <p:nvPr/>
        </p:nvSpPr>
        <p:spPr>
          <a:xfrm>
            <a:off x="0" y="5828229"/>
            <a:ext cx="9143999" cy="990015"/>
          </a:xfrm>
          <a:prstGeom prst="rect">
            <a:avLst/>
          </a:prstGeom>
        </p:spPr>
        <p:txBody>
          <a:bodyPr wrap="square">
            <a:spAutoFit/>
          </a:bodyPr>
          <a:lstStyle/>
          <a:p>
            <a:pPr algn="ctr" eaLnBrk="0" fontAlgn="base" hangingPunct="0">
              <a:lnSpc>
                <a:spcPts val="7000"/>
              </a:lnSpc>
              <a:spcBef>
                <a:spcPct val="0"/>
              </a:spcBef>
              <a:spcAft>
                <a:spcPct val="0"/>
              </a:spcAft>
            </a:pPr>
            <a:r>
              <a:rPr lang="en-US" sz="19900" dirty="0" smtClean="0">
                <a:ln w="57150" cmpd="sng">
                  <a:solidFill>
                    <a:srgbClr val="05E0DB">
                      <a:lumMod val="75000"/>
                    </a:srgbClr>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One</a:t>
            </a:r>
            <a:endParaRPr lang="en-AU" dirty="0">
              <a:ln w="57150" cmpd="sng">
                <a:solidFill>
                  <a:srgbClr val="05E0DB">
                    <a:lumMod val="75000"/>
                  </a:srgbClr>
                </a:solidFill>
                <a:prstDash val="solid"/>
              </a:ln>
              <a:solidFill>
                <a:prstClr val="black"/>
              </a:solidFill>
              <a:latin typeface="Lato Black" panose="020F0A02020204030203" pitchFamily="34" charset="0"/>
            </a:endParaRPr>
          </a:p>
        </p:txBody>
      </p:sp>
    </p:spTree>
    <p:extLst>
      <p:ext uri="{BB962C8B-B14F-4D97-AF65-F5344CB8AC3E}">
        <p14:creationId xmlns:p14="http://schemas.microsoft.com/office/powerpoint/2010/main" val="1573210922"/>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7653" name="Picture 5" descr="Image result for cable 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27440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84" name="Rectangle 24"/>
          <p:cNvSpPr>
            <a:spLocks noChangeArrowheads="1"/>
          </p:cNvSpPr>
          <p:nvPr/>
        </p:nvSpPr>
        <p:spPr bwMode="auto">
          <a:xfrm>
            <a:off x="-7883" y="1800338"/>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Q5</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0" y="381000"/>
            <a:ext cx="8686799" cy="1077218"/>
          </a:xfrm>
          <a:prstGeom prst="rect">
            <a:avLst/>
          </a:prstGeom>
          <a:ln>
            <a:solidFill>
              <a:schemeClr val="bg1"/>
            </a:solidFill>
          </a:ln>
        </p:spPr>
        <p:txBody>
          <a:bodyPr wrap="square">
            <a:spAutoFit/>
          </a:bodyPr>
          <a:lstStyle/>
          <a:p>
            <a:pPr algn="ctr" eaLnBrk="0" fontAlgn="base" hangingPunct="0">
              <a:spcBef>
                <a:spcPct val="0"/>
              </a:spcBef>
              <a:spcAft>
                <a:spcPct val="0"/>
              </a:spcAft>
            </a:pPr>
            <a:r>
              <a:rPr lang="en-A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The famous Cable Beach is located west of which Australian town?</a:t>
            </a:r>
          </a:p>
        </p:txBody>
      </p:sp>
      <p:sp>
        <p:nvSpPr>
          <p:cNvPr id="5" name="Rectangle 4"/>
          <p:cNvSpPr/>
          <p:nvPr/>
        </p:nvSpPr>
        <p:spPr>
          <a:xfrm>
            <a:off x="0" y="5029785"/>
            <a:ext cx="9143999" cy="1213024"/>
          </a:xfrm>
          <a:prstGeom prst="rect">
            <a:avLst/>
          </a:prstGeom>
        </p:spPr>
        <p:txBody>
          <a:bodyPr wrap="square">
            <a:spAutoFit/>
          </a:bodyPr>
          <a:lstStyle/>
          <a:p>
            <a:pPr algn="ctr" eaLnBrk="0" fontAlgn="base" hangingPunct="0">
              <a:lnSpc>
                <a:spcPts val="7000"/>
              </a:lnSpc>
              <a:spcBef>
                <a:spcPct val="0"/>
              </a:spcBef>
              <a:spcAft>
                <a:spcPct val="0"/>
              </a:spcAft>
            </a:pPr>
            <a:r>
              <a:rPr lang="en-US" sz="13800" dirty="0">
                <a:ln w="76200" cmpd="sng">
                  <a:solidFill>
                    <a:prstClr val="black"/>
                  </a:solidFill>
                  <a:prstDash val="solid"/>
                </a:ln>
                <a:solidFill>
                  <a:srgbClr val="FFFFFF"/>
                </a:solidFill>
                <a:effectLst>
                  <a:outerShdw blurRad="63500" dir="3600000" algn="tl" rotWithShape="0">
                    <a:srgbClr val="000000">
                      <a:alpha val="70000"/>
                    </a:srgbClr>
                  </a:outerShdw>
                  <a:reflection blurRad="6350" stA="60000" endA="900" endPos="58000" dir="5400000" sy="-100000" algn="bl" rotWithShape="0"/>
                </a:effectLst>
                <a:latin typeface="Arial Black" panose="020B0A04020102020204" pitchFamily="34" charset="0"/>
              </a:rPr>
              <a:t>Broome</a:t>
            </a:r>
            <a:endParaRPr lang="en-AU" dirty="0">
              <a:ln w="76200" cmpd="sng">
                <a:solidFill>
                  <a:prstClr val="black"/>
                </a:solidFill>
                <a:prstDash val="solid"/>
              </a:ln>
              <a:solidFill>
                <a:prstClr val="black"/>
              </a:solidFill>
              <a:effectLst>
                <a:outerShdw blurRad="63500" dir="3600000" algn="tl" rotWithShape="0">
                  <a:srgbClr val="000000">
                    <a:alpha val="70000"/>
                  </a:srgbClr>
                </a:outerShdw>
                <a:reflection blurRad="6350" stA="60000" endA="900" endPos="58000" dir="5400000" sy="-100000" algn="bl" rotWithShape="0"/>
              </a:effectLst>
              <a:latin typeface="Lato Black" panose="020F0A02020204030203" pitchFamily="34" charset="0"/>
            </a:endParaRPr>
          </a:p>
        </p:txBody>
      </p:sp>
      <p:sp>
        <p:nvSpPr>
          <p:cNvPr id="2" name="AutoShape 2" descr="Image result for cable bea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AU" dirty="0">
              <a:solidFill>
                <a:prstClr val="black"/>
              </a:solidFill>
              <a:latin typeface="Arial" charset="0"/>
            </a:endParaRPr>
          </a:p>
        </p:txBody>
      </p:sp>
    </p:spTree>
    <p:extLst>
      <p:ext uri="{BB962C8B-B14F-4D97-AF65-F5344CB8AC3E}">
        <p14:creationId xmlns:p14="http://schemas.microsoft.com/office/powerpoint/2010/main" val="2476220175"/>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2" descr="Image result for cricket ball tamp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132" y="-76199"/>
            <a:ext cx="12462932" cy="7010400"/>
          </a:xfrm>
          <a:prstGeom prst="rect">
            <a:avLst/>
          </a:prstGeom>
          <a:noFill/>
          <a:extLst>
            <a:ext uri="{909E8E84-426E-40DD-AFC4-6F175D3DCCD1}">
              <a14:hiddenFill xmlns:a14="http://schemas.microsoft.com/office/drawing/2010/main">
                <a:solidFill>
                  <a:srgbClr val="FFFFFF"/>
                </a:solidFill>
              </a14:hiddenFill>
            </a:ext>
          </a:extLst>
        </p:spPr>
      </p:pic>
      <p:sp>
        <p:nvSpPr>
          <p:cNvPr id="15384" name="Rectangle 24"/>
          <p:cNvSpPr>
            <a:spLocks noChangeArrowheads="1"/>
          </p:cNvSpPr>
          <p:nvPr/>
        </p:nvSpPr>
        <p:spPr bwMode="auto">
          <a:xfrm>
            <a:off x="76200" y="6059984"/>
            <a:ext cx="297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Q6</a:t>
            </a:r>
            <a:endParaRPr lang="en-US" sz="9600" b="1" dirty="0">
              <a:ln w="18415" cmpd="sng">
                <a:noFill/>
                <a:prstDash val="solid"/>
              </a:ln>
              <a:solidFill>
                <a:prstClr val="black"/>
              </a:solidFill>
              <a:effectLst>
                <a:outerShdw blurRad="38100" dist="38100" dir="2700000" algn="tl">
                  <a:srgbClr val="000000">
                    <a:alpha val="43137"/>
                  </a:srgbClr>
                </a:outerShdw>
              </a:effectLst>
              <a:latin typeface="Lato Black" panose="020F0A02020204030203" pitchFamily="34" charset="0"/>
            </a:endParaRPr>
          </a:p>
        </p:txBody>
      </p:sp>
      <p:sp>
        <p:nvSpPr>
          <p:cNvPr id="3" name="Rectangle 2"/>
          <p:cNvSpPr/>
          <p:nvPr/>
        </p:nvSpPr>
        <p:spPr>
          <a:xfrm>
            <a:off x="228600" y="381000"/>
            <a:ext cx="4343399" cy="1702582"/>
          </a:xfrm>
          <a:prstGeom prst="rect">
            <a:avLst/>
          </a:prstGeom>
          <a:ln>
            <a:solidFill>
              <a:schemeClr val="bg1"/>
            </a:solidFill>
          </a:ln>
        </p:spPr>
        <p:txBody>
          <a:bodyPr wrap="square">
            <a:spAutoFit/>
          </a:bodyPr>
          <a:lstStyle/>
          <a:p>
            <a:pPr algn="ctr" eaLnBrk="0" fontAlgn="base" hangingPunct="0">
              <a:lnSpc>
                <a:spcPts val="2500"/>
              </a:lnSpc>
              <a:spcBef>
                <a:spcPct val="0"/>
              </a:spcBef>
              <a:spcAft>
                <a:spcPct val="0"/>
              </a:spcAft>
            </a:pPr>
            <a:r>
              <a:rPr lang="en-A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ato Black" panose="020F0A02020204030203" pitchFamily="34" charset="0"/>
              </a:rPr>
              <a:t>Which three Australian cricketers were banned over the 2018 ball-tampering scandal?</a:t>
            </a:r>
          </a:p>
        </p:txBody>
      </p:sp>
      <p:sp>
        <p:nvSpPr>
          <p:cNvPr id="25" name="Rectangle 24"/>
          <p:cNvSpPr/>
          <p:nvPr/>
        </p:nvSpPr>
        <p:spPr>
          <a:xfrm>
            <a:off x="-18393" y="2911899"/>
            <a:ext cx="9143999" cy="2245936"/>
          </a:xfrm>
          <a:prstGeom prst="rect">
            <a:avLst/>
          </a:prstGeom>
          <a:solidFill>
            <a:schemeClr val="accent4">
              <a:lumMod val="50000"/>
            </a:schemeClr>
          </a:solidFill>
        </p:spPr>
        <p:txBody>
          <a:bodyPr wrap="square">
            <a:spAutoFit/>
          </a:bodyPr>
          <a:lstStyle/>
          <a:p>
            <a:pPr algn="ctr" eaLnBrk="0" fontAlgn="base" hangingPunct="0">
              <a:lnSpc>
                <a:spcPts val="5500"/>
              </a:lnSpc>
              <a:spcBef>
                <a:spcPct val="0"/>
              </a:spcBef>
              <a:spcAft>
                <a:spcPct val="0"/>
              </a:spcAft>
            </a:pPr>
            <a:r>
              <a:rPr lang="en-AU"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Steve Smith, </a:t>
            </a:r>
            <a:endParaRPr lang="en-AU"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a:p>
            <a:pPr algn="ctr" eaLnBrk="0" fontAlgn="base" hangingPunct="0">
              <a:lnSpc>
                <a:spcPts val="5500"/>
              </a:lnSpc>
              <a:spcBef>
                <a:spcPct val="0"/>
              </a:spcBef>
              <a:spcAft>
                <a:spcPct val="0"/>
              </a:spcAft>
            </a:pPr>
            <a:r>
              <a:rPr lang="en-AU"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Dave </a:t>
            </a:r>
            <a:r>
              <a:rPr lang="en-AU"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Warner, Cameron Bancroft</a:t>
            </a:r>
            <a:endParaRPr lang="en-AU" sz="1100" dirty="0">
              <a:solidFill>
                <a:prstClr val="black"/>
              </a:solidFill>
              <a:latin typeface="Lato Black" panose="020F0A02020204030203" pitchFamily="34" charset="0"/>
            </a:endParaRPr>
          </a:p>
        </p:txBody>
      </p:sp>
    </p:spTree>
    <p:extLst>
      <p:ext uri="{BB962C8B-B14F-4D97-AF65-F5344CB8AC3E}">
        <p14:creationId xmlns:p14="http://schemas.microsoft.com/office/powerpoint/2010/main" val="985634238"/>
      </p:ext>
    </p:extLst>
  </p:cSld>
  <p:clrMapOvr>
    <a:masterClrMapping/>
  </p:clrMapOvr>
  <mc:AlternateContent xmlns:mc="http://schemas.openxmlformats.org/markup-compatibility/2006" xmlns:p14="http://schemas.microsoft.com/office/powerpoint/2010/main">
    <mc:Choice Requires="p14">
      <p:transition spd="slow" p14:dur="2000" advClick="0" advTm="8000">
        <p:push dir="u"/>
      </p:transition>
    </mc:Choice>
    <mc:Fallback xmlns="">
      <p:transition spd="slow" advClick="0"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858" y="0"/>
            <a:ext cx="7102283"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3645024"/>
            <a:ext cx="2071269" cy="1389131"/>
          </a:xfrm>
          <a:prstGeom prst="rect">
            <a:avLst/>
          </a:prstGeom>
        </p:spPr>
      </p:pic>
    </p:spTree>
    <p:extLst>
      <p:ext uri="{BB962C8B-B14F-4D97-AF65-F5344CB8AC3E}">
        <p14:creationId xmlns:p14="http://schemas.microsoft.com/office/powerpoint/2010/main" val="1608607443"/>
      </p:ext>
    </p:extLst>
  </p:cSld>
  <p:clrMapOvr>
    <a:masterClrMapping/>
  </p:clrMapOvr>
  <mc:AlternateContent xmlns:mc="http://schemas.openxmlformats.org/markup-compatibility/2006" xmlns:p14="http://schemas.microsoft.com/office/powerpoint/2010/main">
    <mc:Choice Requires="p14">
      <p:transition spd="slow" p14:dur="2000" advClick="0" advTm="10000">
        <p14:prism isContent="1"/>
      </p:transition>
    </mc:Choice>
    <mc:Fallback xmlns="">
      <p:transition spd="slow" advClick="0" advTm="1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grpSp>
        <p:nvGrpSpPr>
          <p:cNvPr id="49" name="Group 48"/>
          <p:cNvGrpSpPr/>
          <p:nvPr/>
        </p:nvGrpSpPr>
        <p:grpSpPr>
          <a:xfrm>
            <a:off x="952" y="485847"/>
            <a:ext cx="9120143" cy="3951265"/>
            <a:chOff x="952" y="37274"/>
            <a:chExt cx="9120143" cy="3951265"/>
          </a:xfrm>
          <a:scene3d>
            <a:camera prst="perspectiveContrastingLeftFacing"/>
            <a:lightRig rig="threePt" dir="t"/>
          </a:scene3d>
        </p:grpSpPr>
        <p:grpSp>
          <p:nvGrpSpPr>
            <p:cNvPr id="35" name="Group 34"/>
            <p:cNvGrpSpPr/>
            <p:nvPr/>
          </p:nvGrpSpPr>
          <p:grpSpPr>
            <a:xfrm>
              <a:off x="952" y="37274"/>
              <a:ext cx="9120143" cy="986790"/>
              <a:chOff x="952" y="37274"/>
              <a:chExt cx="9120143" cy="98679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922" y="37274"/>
                <a:ext cx="1308735" cy="986790"/>
              </a:xfrm>
              <a:prstGeom prst="rect">
                <a:avLst/>
              </a:prstGeom>
              <a:ln w="38100">
                <a:solidFill>
                  <a:schemeClr val="bg1"/>
                </a:solidFill>
              </a:ln>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482" y="37274"/>
                <a:ext cx="1308735" cy="986790"/>
              </a:xfrm>
              <a:prstGeom prst="rect">
                <a:avLst/>
              </a:prstGeom>
              <a:ln w="38100">
                <a:solidFill>
                  <a:schemeClr val="bg1"/>
                </a:solidFill>
              </a:ln>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657" y="37274"/>
                <a:ext cx="1289120" cy="972000"/>
              </a:xfrm>
              <a:prstGeom prst="rect">
                <a:avLst/>
              </a:prstGeom>
              <a:ln w="38100">
                <a:solidFill>
                  <a:schemeClr val="bg1"/>
                </a:solidFill>
              </a:ln>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7832" y="37274"/>
                <a:ext cx="1289120" cy="972000"/>
              </a:xfrm>
              <a:prstGeom prst="rect">
                <a:avLst/>
              </a:prstGeom>
              <a:ln w="38100">
                <a:solidFill>
                  <a:schemeClr val="bg1"/>
                </a:solidFill>
              </a:ln>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9392" y="48704"/>
                <a:ext cx="1308735" cy="975360"/>
              </a:xfrm>
              <a:prstGeom prst="rect">
                <a:avLst/>
              </a:prstGeom>
              <a:ln w="38100">
                <a:solidFill>
                  <a:schemeClr val="bg1"/>
                </a:solidFill>
              </a:ln>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 y="48704"/>
                <a:ext cx="1308735" cy="975360"/>
              </a:xfrm>
              <a:prstGeom prst="rect">
                <a:avLst/>
              </a:prstGeom>
              <a:ln w="38100">
                <a:solidFill>
                  <a:schemeClr val="bg1"/>
                </a:solidFill>
              </a:ln>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2360" y="48704"/>
                <a:ext cx="1308735" cy="975360"/>
              </a:xfrm>
              <a:prstGeom prst="rect">
                <a:avLst/>
              </a:prstGeom>
              <a:ln w="38100">
                <a:solidFill>
                  <a:schemeClr val="bg1"/>
                </a:solidFill>
              </a:ln>
            </p:spPr>
          </p:pic>
        </p:grpSp>
        <p:grpSp>
          <p:nvGrpSpPr>
            <p:cNvPr id="36" name="Group 35"/>
            <p:cNvGrpSpPr/>
            <p:nvPr/>
          </p:nvGrpSpPr>
          <p:grpSpPr>
            <a:xfrm>
              <a:off x="1320664" y="1024982"/>
              <a:ext cx="7800431" cy="983431"/>
              <a:chOff x="1320664" y="980727"/>
              <a:chExt cx="7800431" cy="983431"/>
            </a:xfrm>
          </p:grpSpPr>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132" y="984538"/>
                <a:ext cx="1282890" cy="972000"/>
              </a:xfrm>
              <a:prstGeom prst="rect">
                <a:avLst/>
              </a:prstGeom>
              <a:ln w="38100">
                <a:solidFill>
                  <a:schemeClr val="bg1"/>
                </a:solid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33748" y="980727"/>
                <a:ext cx="1277966" cy="972000"/>
              </a:xfrm>
              <a:prstGeom prst="rect">
                <a:avLst/>
              </a:prstGeom>
              <a:ln w="38100">
                <a:solidFill>
                  <a:schemeClr val="bg1"/>
                </a:solidFill>
              </a:ln>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9440" y="980728"/>
                <a:ext cx="1277965" cy="972000"/>
              </a:xfrm>
              <a:prstGeom prst="rect">
                <a:avLst/>
              </a:prstGeom>
              <a:ln w="38100">
                <a:solidFill>
                  <a:schemeClr val="bg1"/>
                </a:solidFill>
              </a:ln>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5131" y="986443"/>
                <a:ext cx="1289120" cy="972000"/>
              </a:xfrm>
              <a:prstGeom prst="rect">
                <a:avLst/>
              </a:prstGeom>
              <a:ln w="38100">
                <a:solidFill>
                  <a:schemeClr val="bg1"/>
                </a:solidFill>
              </a:ln>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31975" y="986443"/>
                <a:ext cx="1289120" cy="972000"/>
              </a:xfrm>
              <a:prstGeom prst="rect">
                <a:avLst/>
              </a:prstGeom>
              <a:ln w="38100">
                <a:solidFill>
                  <a:schemeClr val="bg1"/>
                </a:solidFill>
              </a:ln>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20664" y="992158"/>
                <a:ext cx="1294742" cy="972000"/>
              </a:xfrm>
              <a:prstGeom prst="rect">
                <a:avLst/>
              </a:prstGeom>
              <a:ln w="38100">
                <a:solidFill>
                  <a:schemeClr val="bg1"/>
                </a:solidFill>
              </a:ln>
            </p:spPr>
          </p:pic>
        </p:grpSp>
        <p:grpSp>
          <p:nvGrpSpPr>
            <p:cNvPr id="37" name="Group 36"/>
            <p:cNvGrpSpPr/>
            <p:nvPr/>
          </p:nvGrpSpPr>
          <p:grpSpPr>
            <a:xfrm>
              <a:off x="2603570" y="2009331"/>
              <a:ext cx="6517525" cy="1006289"/>
              <a:chOff x="2603570" y="1988840"/>
              <a:chExt cx="6517525" cy="1006289"/>
            </a:xfrm>
          </p:grpSpPr>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5728" y="1990745"/>
                <a:ext cx="1285367" cy="972000"/>
              </a:xfrm>
              <a:prstGeom prst="rect">
                <a:avLst/>
              </a:prstGeom>
              <a:ln w="38100">
                <a:solidFill>
                  <a:schemeClr val="bg1"/>
                </a:solidFill>
              </a:ln>
            </p:spPr>
          </p:pic>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28413" y="1988840"/>
                <a:ext cx="1282890" cy="972000"/>
              </a:xfrm>
              <a:prstGeom prst="rect">
                <a:avLst/>
              </a:prstGeom>
              <a:ln w="38100">
                <a:solidFill>
                  <a:schemeClr val="bg1"/>
                </a:solidFill>
              </a:ln>
            </p:spPr>
          </p:pic>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22278" y="1990745"/>
                <a:ext cx="1285367" cy="972000"/>
              </a:xfrm>
              <a:prstGeom prst="rect">
                <a:avLst/>
              </a:prstGeom>
              <a:ln w="38100">
                <a:solidFill>
                  <a:schemeClr val="bg1"/>
                </a:solidFill>
              </a:ln>
            </p:spPr>
          </p:pic>
          <p:pic>
            <p:nvPicPr>
              <p:cNvPr id="15" name="Picture 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32071" y="1988840"/>
                <a:ext cx="1282890" cy="972000"/>
              </a:xfrm>
              <a:prstGeom prst="rect">
                <a:avLst/>
              </a:prstGeom>
              <a:ln w="38100">
                <a:solidFill>
                  <a:schemeClr val="bg1"/>
                </a:solidFill>
              </a:ln>
            </p:spPr>
          </p:pic>
          <p:pic>
            <p:nvPicPr>
              <p:cNvPr id="33" name="Picture 3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03570" y="2023129"/>
                <a:ext cx="1297940" cy="972000"/>
              </a:xfrm>
              <a:prstGeom prst="rect">
                <a:avLst/>
              </a:prstGeom>
              <a:ln w="38100">
                <a:solidFill>
                  <a:schemeClr val="bg1"/>
                </a:solidFill>
              </a:ln>
            </p:spPr>
          </p:pic>
        </p:grpSp>
        <p:grpSp>
          <p:nvGrpSpPr>
            <p:cNvPr id="48" name="Group 47"/>
            <p:cNvGrpSpPr/>
            <p:nvPr/>
          </p:nvGrpSpPr>
          <p:grpSpPr>
            <a:xfrm>
              <a:off x="3923928" y="3015619"/>
              <a:ext cx="5197167" cy="972920"/>
              <a:chOff x="3923928" y="3015619"/>
              <a:chExt cx="5197167" cy="972920"/>
            </a:xfrm>
          </p:grpSpPr>
          <p:pic>
            <p:nvPicPr>
              <p:cNvPr id="29" name="Picture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98683" y="3016538"/>
                <a:ext cx="1296644" cy="972000"/>
              </a:xfrm>
              <a:prstGeom prst="rect">
                <a:avLst/>
              </a:prstGeom>
              <a:ln w="38100">
                <a:solidFill>
                  <a:schemeClr val="bg1"/>
                </a:solidFill>
              </a:ln>
            </p:spPr>
          </p:pic>
          <p:pic>
            <p:nvPicPr>
              <p:cNvPr id="31" name="Pictur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87292" y="3016539"/>
                <a:ext cx="1283562" cy="972000"/>
              </a:xfrm>
              <a:prstGeom prst="rect">
                <a:avLst/>
              </a:prstGeom>
              <a:ln w="38100">
                <a:solidFill>
                  <a:schemeClr val="bg1"/>
                </a:solidFill>
              </a:ln>
            </p:spPr>
          </p:pic>
          <p:pic>
            <p:nvPicPr>
              <p:cNvPr id="32" name="Pictur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23155" y="3016538"/>
                <a:ext cx="1297940" cy="972000"/>
              </a:xfrm>
              <a:prstGeom prst="rect">
                <a:avLst/>
              </a:prstGeom>
              <a:ln w="38100">
                <a:solidFill>
                  <a:schemeClr val="bg1"/>
                </a:solidFill>
              </a:ln>
            </p:spPr>
          </p:pic>
          <p:pic>
            <p:nvPicPr>
              <p:cNvPr id="34" name="Picture 3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23928" y="3015619"/>
                <a:ext cx="1249868" cy="936000"/>
              </a:xfrm>
              <a:prstGeom prst="rect">
                <a:avLst/>
              </a:prstGeom>
              <a:ln w="38100">
                <a:solidFill>
                  <a:schemeClr val="bg1"/>
                </a:solidFill>
              </a:ln>
            </p:spPr>
          </p:pic>
        </p:grpSp>
      </p:grpSp>
      <p:sp>
        <p:nvSpPr>
          <p:cNvPr id="47" name="AutoShape 2" descr="Image result for best val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0" name="Pictur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47664" y="1914543"/>
            <a:ext cx="7924816" cy="4971298"/>
          </a:xfrm>
          <a:prstGeom prst="rect">
            <a:avLst/>
          </a:prstGeom>
          <a:ln>
            <a:noFill/>
          </a:ln>
          <a:effectLst>
            <a:outerShdw blurRad="292100" dist="139700" dir="2700000" algn="tl" rotWithShape="0">
              <a:srgbClr val="333333">
                <a:alpha val="65000"/>
              </a:srgbClr>
            </a:outerShdw>
          </a:effectLst>
        </p:spPr>
      </p:pic>
      <p:pic>
        <p:nvPicPr>
          <p:cNvPr id="52" name="Picture 5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2716" y="4437112"/>
            <a:ext cx="3255913" cy="2183632"/>
          </a:xfrm>
          <a:prstGeom prst="rect">
            <a:avLst/>
          </a:prstGeom>
        </p:spPr>
      </p:pic>
      <p:pic>
        <p:nvPicPr>
          <p:cNvPr id="53" name="Picture 5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4072" y="2963253"/>
            <a:ext cx="1485900" cy="1485900"/>
          </a:xfrm>
          <a:prstGeom prst="rect">
            <a:avLst/>
          </a:prstGeom>
          <a:ln>
            <a:noFill/>
          </a:ln>
          <a:effectLst>
            <a:outerShdw blurRad="292100" dist="139700" dir="2700000" algn="tl" rotWithShape="0">
              <a:srgbClr val="333333">
                <a:alpha val="65000"/>
              </a:srgbClr>
            </a:outerShdw>
          </a:effectLst>
        </p:spPr>
      </p:pic>
      <p:pic>
        <p:nvPicPr>
          <p:cNvPr id="3078" name="Picture 6" descr="Related imag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520" y="1421839"/>
            <a:ext cx="2381250" cy="200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8038" y="6237312"/>
            <a:ext cx="2525268" cy="524256"/>
          </a:xfrm>
          <a:prstGeom prst="rect">
            <a:avLst/>
          </a:prstGeom>
        </p:spPr>
      </p:pic>
    </p:spTree>
    <p:extLst>
      <p:ext uri="{BB962C8B-B14F-4D97-AF65-F5344CB8AC3E}">
        <p14:creationId xmlns:p14="http://schemas.microsoft.com/office/powerpoint/2010/main" val="22705341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sp>
        <p:nvSpPr>
          <p:cNvPr id="6" name="TextBox 5"/>
          <p:cNvSpPr txBox="1"/>
          <p:nvPr/>
        </p:nvSpPr>
        <p:spPr>
          <a:xfrm>
            <a:off x="735201" y="2492896"/>
            <a:ext cx="7560840" cy="2862322"/>
          </a:xfrm>
          <a:prstGeom prst="rect">
            <a:avLst/>
          </a:prstGeom>
          <a:gradFill flip="none" rotWithShape="1">
            <a:gsLst>
              <a:gs pos="0">
                <a:srgbClr val="68BCCD">
                  <a:tint val="66000"/>
                  <a:satMod val="160000"/>
                </a:srgbClr>
              </a:gs>
              <a:gs pos="50000">
                <a:srgbClr val="68BCCD">
                  <a:tint val="44500"/>
                  <a:satMod val="160000"/>
                </a:srgbClr>
              </a:gs>
              <a:gs pos="100000">
                <a:srgbClr val="68BCCD">
                  <a:tint val="23500"/>
                  <a:satMod val="160000"/>
                </a:srgbClr>
              </a:gs>
            </a:gsLst>
            <a:lin ang="13500000" scaled="1"/>
            <a:tileRect/>
          </a:gradFill>
          <a:effectLst>
            <a:outerShdw blurRad="50800" dist="38100" dir="2700000" algn="tl" rotWithShape="0">
              <a:prstClr val="black">
                <a:alpha val="40000"/>
              </a:prstClr>
            </a:outerShdw>
          </a:effectLst>
        </p:spPr>
        <p:txBody>
          <a:bodyPr wrap="square" rtlCol="0">
            <a:spAutoFit/>
          </a:bodyPr>
          <a:lstStyle/>
          <a:p>
            <a:r>
              <a:rPr lang="en-AU" sz="2400" b="1" dirty="0" smtClean="0">
                <a:solidFill>
                  <a:prstClr val="black"/>
                </a:solidFill>
                <a:latin typeface="Arial" panose="020B0604020202020204" pitchFamily="34" charset="0"/>
                <a:cs typeface="Arial" panose="020B0604020202020204" pitchFamily="34" charset="0"/>
              </a:rPr>
              <a:t>Each General Knowledge Slideshow includes:</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Timed (Beat the Clock) and Traditional (untimed) slideshows</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5 x 10 questions and answers (100 slides)</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1 x novelty round for each table</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1 x Who Am I?</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1 x True of False</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All instructions and playing paperwork included </a:t>
            </a:r>
            <a:r>
              <a:rPr lang="en-AU" sz="1200" dirty="0" smtClean="0">
                <a:solidFill>
                  <a:prstClr val="black"/>
                </a:solidFill>
                <a:latin typeface="Arial" panose="020B0604020202020204" pitchFamily="34" charset="0"/>
                <a:cs typeface="Arial" panose="020B0604020202020204" pitchFamily="34" charset="0"/>
              </a:rPr>
              <a:t>(in .pdf format for easy printing)</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Games you can choose to incorporate</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Ideas on how to maximise your return for the evening</a:t>
            </a:r>
          </a:p>
          <a:p>
            <a:pPr marL="285750" indent="-285750">
              <a:buFont typeface="Wingdings" panose="05000000000000000000" pitchFamily="2" charset="2"/>
              <a:buChar char="§"/>
            </a:pPr>
            <a:endParaRPr lang="en-AU" sz="12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5"/>
            <a:ext cx="9031242" cy="9357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366" y="44624"/>
            <a:ext cx="2071269" cy="138913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6" y="5157192"/>
            <a:ext cx="4873762" cy="14478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777" y="404664"/>
            <a:ext cx="2624333" cy="1392939"/>
          </a:xfrm>
          <a:prstGeom prst="rect">
            <a:avLst/>
          </a:prstGeom>
          <a:effectLst>
            <a:outerShdw blurRad="50800" dist="38100" dir="8100000" algn="tr" rotWithShape="0">
              <a:prstClr val="black">
                <a:alpha val="40000"/>
              </a:prstClr>
            </a:outerShdw>
          </a:effectLst>
        </p:spPr>
      </p:pic>
      <p:pic>
        <p:nvPicPr>
          <p:cNvPr id="8" name="Picture 2" descr="Image result for enter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905" y="5524403"/>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7092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53" presetClass="entr" presetSubtype="16" fill="hold" nodeType="withEffect">
                                  <p:stCondLst>
                                    <p:cond delay="4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sp>
        <p:nvSpPr>
          <p:cNvPr id="6" name="TextBox 5"/>
          <p:cNvSpPr txBox="1"/>
          <p:nvPr/>
        </p:nvSpPr>
        <p:spPr>
          <a:xfrm>
            <a:off x="735201" y="2276872"/>
            <a:ext cx="4628887" cy="3139321"/>
          </a:xfrm>
          <a:prstGeom prst="rect">
            <a:avLst/>
          </a:prstGeom>
          <a:gradFill flip="none" rotWithShape="1">
            <a:gsLst>
              <a:gs pos="0">
                <a:srgbClr val="68BCCD">
                  <a:tint val="66000"/>
                  <a:satMod val="160000"/>
                </a:srgbClr>
              </a:gs>
              <a:gs pos="50000">
                <a:srgbClr val="68BCCD">
                  <a:tint val="44500"/>
                  <a:satMod val="160000"/>
                </a:srgbClr>
              </a:gs>
              <a:gs pos="100000">
                <a:srgbClr val="68BCCD">
                  <a:tint val="23500"/>
                  <a:satMod val="160000"/>
                </a:srgbClr>
              </a:gs>
            </a:gsLst>
            <a:lin ang="13500000" scaled="1"/>
            <a:tileRect/>
          </a:gradFill>
          <a:effectLst>
            <a:outerShdw blurRad="50800" dist="38100" dir="2700000" algn="tl" rotWithShape="0">
              <a:prstClr val="black">
                <a:alpha val="40000"/>
              </a:prstClr>
            </a:outerShdw>
          </a:effectLst>
        </p:spPr>
        <p:txBody>
          <a:bodyPr wrap="square" rtlCol="0">
            <a:spAutoFit/>
          </a:bodyPr>
          <a:lstStyle/>
          <a:p>
            <a:r>
              <a:rPr lang="en-AU" sz="2400" b="1" dirty="0" smtClean="0">
                <a:solidFill>
                  <a:prstClr val="black"/>
                </a:solidFill>
                <a:latin typeface="Arial" panose="020B0604020202020204" pitchFamily="34" charset="0"/>
                <a:cs typeface="Arial" panose="020B0604020202020204" pitchFamily="34" charset="0"/>
              </a:rPr>
              <a:t>Each Themed Slideshow </a:t>
            </a:r>
            <a:r>
              <a:rPr lang="en-AU" sz="1400" b="1" dirty="0" smtClean="0">
                <a:solidFill>
                  <a:prstClr val="black"/>
                </a:solidFill>
                <a:latin typeface="Arial" panose="020B0604020202020204" pitchFamily="34" charset="0"/>
                <a:cs typeface="Arial" panose="020B0604020202020204" pitchFamily="34" charset="0"/>
              </a:rPr>
              <a:t>includes:</a:t>
            </a:r>
            <a:endParaRPr lang="en-AU" sz="2400" b="1" dirty="0" smtClean="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Timed (Beat the Clock) and Traditional (untimed) slideshows</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4</a:t>
            </a:r>
            <a:r>
              <a:rPr lang="en-AU" dirty="0" smtClean="0">
                <a:solidFill>
                  <a:prstClr val="black"/>
                </a:solidFill>
                <a:latin typeface="Arial" panose="020B0604020202020204" pitchFamily="34" charset="0"/>
                <a:cs typeface="Arial" panose="020B0604020202020204" pitchFamily="34" charset="0"/>
              </a:rPr>
              <a:t> x 10 questions and answers (</a:t>
            </a:r>
            <a:r>
              <a:rPr lang="en-AU" dirty="0">
                <a:solidFill>
                  <a:prstClr val="black"/>
                </a:solidFill>
                <a:latin typeface="Arial" panose="020B0604020202020204" pitchFamily="34" charset="0"/>
                <a:cs typeface="Arial" panose="020B0604020202020204" pitchFamily="34" charset="0"/>
              </a:rPr>
              <a:t>8</a:t>
            </a:r>
            <a:r>
              <a:rPr lang="en-AU" dirty="0" smtClean="0">
                <a:solidFill>
                  <a:prstClr val="black"/>
                </a:solidFill>
                <a:latin typeface="Arial" panose="020B0604020202020204" pitchFamily="34" charset="0"/>
                <a:cs typeface="Arial" panose="020B0604020202020204" pitchFamily="34" charset="0"/>
              </a:rPr>
              <a:t>0 slides)</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2</a:t>
            </a:r>
            <a:r>
              <a:rPr lang="en-AU" dirty="0" smtClean="0">
                <a:solidFill>
                  <a:prstClr val="black"/>
                </a:solidFill>
                <a:latin typeface="Arial" panose="020B0604020202020204" pitchFamily="34" charset="0"/>
                <a:cs typeface="Arial" panose="020B0604020202020204" pitchFamily="34" charset="0"/>
              </a:rPr>
              <a:t> x novelty rounds for each table</a:t>
            </a:r>
          </a:p>
          <a:p>
            <a:pPr marL="285750" indent="-285750">
              <a:buFont typeface="Wingdings" panose="05000000000000000000" pitchFamily="2" charset="2"/>
              <a:buChar char="§"/>
            </a:pPr>
            <a:r>
              <a:rPr lang="en-AU" dirty="0" smtClean="0">
                <a:solidFill>
                  <a:prstClr val="black"/>
                </a:solidFill>
                <a:latin typeface="Arial" panose="020B0604020202020204" pitchFamily="34" charset="0"/>
                <a:cs typeface="Arial" panose="020B0604020202020204" pitchFamily="34" charset="0"/>
              </a:rPr>
              <a:t>All instructions and playing paperwork included </a:t>
            </a:r>
            <a:r>
              <a:rPr lang="en-AU" sz="1200" dirty="0" smtClean="0">
                <a:solidFill>
                  <a:prstClr val="black"/>
                </a:solidFill>
                <a:latin typeface="Arial" panose="020B0604020202020204" pitchFamily="34" charset="0"/>
                <a:cs typeface="Arial" panose="020B0604020202020204" pitchFamily="34" charset="0"/>
              </a:rPr>
              <a:t>(in .pdf format for easy printing)</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Games you can choose to incorporate</a:t>
            </a:r>
          </a:p>
          <a:p>
            <a:pPr marL="285750" indent="-285750">
              <a:buFont typeface="Wingdings" panose="05000000000000000000" pitchFamily="2" charset="2"/>
              <a:buChar char="§"/>
            </a:pPr>
            <a:r>
              <a:rPr lang="en-AU" dirty="0">
                <a:solidFill>
                  <a:prstClr val="black"/>
                </a:solidFill>
                <a:latin typeface="Arial" panose="020B0604020202020204" pitchFamily="34" charset="0"/>
                <a:cs typeface="Arial" panose="020B0604020202020204" pitchFamily="34" charset="0"/>
              </a:rPr>
              <a:t>Ideas on how to maximise your return for the evening</a:t>
            </a:r>
          </a:p>
          <a:p>
            <a:pPr marL="285750" indent="-285750">
              <a:buFont typeface="Wingdings" panose="05000000000000000000" pitchFamily="2" charset="2"/>
              <a:buChar char="§"/>
            </a:pPr>
            <a:endParaRPr lang="en-AU" sz="12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5"/>
            <a:ext cx="9031242" cy="9357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366" y="44624"/>
            <a:ext cx="2071269" cy="138913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6" y="5157192"/>
            <a:ext cx="4873762" cy="14478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620" y="2276872"/>
            <a:ext cx="3530686" cy="3052203"/>
          </a:xfrm>
          <a:prstGeom prst="rect">
            <a:avLst/>
          </a:prstGeom>
          <a:ln>
            <a:noFill/>
          </a:ln>
          <a:effectLst>
            <a:outerShdw blurRad="292100" dist="139700" dir="2700000" algn="tl" rotWithShape="0">
              <a:srgbClr val="333333">
                <a:alpha val="65000"/>
              </a:srgbClr>
            </a:outerShdw>
          </a:effectLst>
        </p:spPr>
      </p:pic>
      <p:pic>
        <p:nvPicPr>
          <p:cNvPr id="8" name="Picture 2" descr="Image result for enter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905" y="5577785"/>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nodeType="withEffect">
                                  <p:stCondLst>
                                    <p:cond delay="4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400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fltVal val="0"/>
                                          </p:val>
                                        </p:tav>
                                        <p:tav tm="100000">
                                          <p:val>
                                            <p:strVal val="#ppt_w"/>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375" y="5805264"/>
            <a:ext cx="1907836" cy="10242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2419"/>
            <a:ext cx="2058645" cy="7951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573016"/>
            <a:ext cx="1877609" cy="94258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877587"/>
            <a:ext cx="1918773" cy="110556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9499" y="5068565"/>
            <a:ext cx="2014152" cy="718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28" y="5331254"/>
            <a:ext cx="2948871" cy="157450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869" y="4797152"/>
            <a:ext cx="1477342" cy="75233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80" y="2033170"/>
            <a:ext cx="1563931" cy="139985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040" y="5895892"/>
            <a:ext cx="2016224" cy="977869"/>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79912" y="150497"/>
            <a:ext cx="5141896" cy="436510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4774" y="1064608"/>
            <a:ext cx="1416489" cy="73152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67744" y="150497"/>
            <a:ext cx="1830551" cy="73571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80168" y="4515601"/>
            <a:ext cx="1171961" cy="752453"/>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47746" y="2830899"/>
            <a:ext cx="2041916" cy="1415175"/>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63688" y="1866375"/>
            <a:ext cx="1827226" cy="862903"/>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66177" y="5834479"/>
            <a:ext cx="2277823" cy="1050905"/>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18237" y="4444652"/>
            <a:ext cx="1280455" cy="1342313"/>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16530" y="4556996"/>
            <a:ext cx="2436191" cy="1442621"/>
          </a:xfrm>
          <a:prstGeom prst="rect">
            <a:avLst/>
          </a:prstGeom>
        </p:spPr>
      </p:pic>
      <p:pic>
        <p:nvPicPr>
          <p:cNvPr id="24" name="Picture 2" descr="Image result for enter ic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41216" y="1252457"/>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63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5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53" presetClass="entr" presetSubtype="16" fill="hold" nodeType="withEffect">
                                  <p:stCondLst>
                                    <p:cond delay="3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40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nodeType="withEffect">
                                  <p:stCondLst>
                                    <p:cond delay="50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600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par>
                                <p:cTn id="41" presetID="53" presetClass="entr" presetSubtype="16" fill="hold" nodeType="withEffect">
                                  <p:stCondLst>
                                    <p:cond delay="7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80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nodeType="withEffect">
                                  <p:stCondLst>
                                    <p:cond delay="900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nodeType="withEffect">
                                  <p:stCondLst>
                                    <p:cond delay="10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par>
                                <p:cTn id="61" presetID="53" presetClass="entr" presetSubtype="16" fill="hold" nodeType="withEffect">
                                  <p:stCondLst>
                                    <p:cond delay="1100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par>
                                <p:cTn id="66" presetID="53" presetClass="entr" presetSubtype="16" fill="hold" nodeType="withEffect">
                                  <p:stCondLst>
                                    <p:cond delay="1200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par>
                                <p:cTn id="71" presetID="53" presetClass="entr" presetSubtype="16" fill="hold" nodeType="withEffect">
                                  <p:stCondLst>
                                    <p:cond delay="1300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par>
                                <p:cTn id="76" presetID="53" presetClass="entr" presetSubtype="16" fill="hold" nodeType="withEffect">
                                  <p:stCondLst>
                                    <p:cond delay="14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53" presetClass="entr" presetSubtype="16" fill="hold" nodeType="withEffect">
                                  <p:stCondLst>
                                    <p:cond delay="15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par>
                                <p:cTn id="86" presetID="53" presetClass="entr" presetSubtype="16" fill="hold" nodeType="withEffect">
                                  <p:stCondLst>
                                    <p:cond delay="16000"/>
                                  </p:stCondLst>
                                  <p:childTnLst>
                                    <p:set>
                                      <p:cBhvr>
                                        <p:cTn id="87" dur="1" fill="hold">
                                          <p:stCondLst>
                                            <p:cond delay="0"/>
                                          </p:stCondLst>
                                        </p:cTn>
                                        <p:tgtEl>
                                          <p:spTgt spid="4"/>
                                        </p:tgtEl>
                                        <p:attrNameLst>
                                          <p:attrName>style.visibility</p:attrName>
                                        </p:attrNameLst>
                                      </p:cBhvr>
                                      <p:to>
                                        <p:strVal val="visible"/>
                                      </p:to>
                                    </p:set>
                                    <p:anim calcmode="lin" valueType="num">
                                      <p:cBhvr>
                                        <p:cTn id="88" dur="500" fill="hold"/>
                                        <p:tgtEl>
                                          <p:spTgt spid="4"/>
                                        </p:tgtEl>
                                        <p:attrNameLst>
                                          <p:attrName>ppt_w</p:attrName>
                                        </p:attrNameLst>
                                      </p:cBhvr>
                                      <p:tavLst>
                                        <p:tav tm="0">
                                          <p:val>
                                            <p:fltVal val="0"/>
                                          </p:val>
                                        </p:tav>
                                        <p:tav tm="100000">
                                          <p:val>
                                            <p:strVal val="#ppt_w"/>
                                          </p:val>
                                        </p:tav>
                                      </p:tavLst>
                                    </p:anim>
                                    <p:anim calcmode="lin" valueType="num">
                                      <p:cBhvr>
                                        <p:cTn id="89" dur="500" fill="hold"/>
                                        <p:tgtEl>
                                          <p:spTgt spid="4"/>
                                        </p:tgtEl>
                                        <p:attrNameLst>
                                          <p:attrName>ppt_h</p:attrName>
                                        </p:attrNameLst>
                                      </p:cBhvr>
                                      <p:tavLst>
                                        <p:tav tm="0">
                                          <p:val>
                                            <p:fltVal val="0"/>
                                          </p:val>
                                        </p:tav>
                                        <p:tav tm="100000">
                                          <p:val>
                                            <p:strVal val="#ppt_h"/>
                                          </p:val>
                                        </p:tav>
                                      </p:tavLst>
                                    </p:anim>
                                    <p:animEffect transition="in" filter="fade">
                                      <p:cBhvr>
                                        <p:cTn id="90" dur="500"/>
                                        <p:tgtEl>
                                          <p:spTgt spid="4"/>
                                        </p:tgtEl>
                                      </p:cBhvr>
                                    </p:animEffect>
                                  </p:childTnLst>
                                </p:cTn>
                              </p:par>
                              <p:par>
                                <p:cTn id="91" presetID="16" presetClass="entr" presetSubtype="21" fill="hold" nodeType="withEffect">
                                  <p:stCondLst>
                                    <p:cond delay="17000"/>
                                  </p:stCondLst>
                                  <p:childTnLst>
                                    <p:set>
                                      <p:cBhvr>
                                        <p:cTn id="92" dur="1" fill="hold">
                                          <p:stCondLst>
                                            <p:cond delay="0"/>
                                          </p:stCondLst>
                                        </p:cTn>
                                        <p:tgtEl>
                                          <p:spTgt spid="8"/>
                                        </p:tgtEl>
                                        <p:attrNameLst>
                                          <p:attrName>style.visibility</p:attrName>
                                        </p:attrNameLst>
                                      </p:cBhvr>
                                      <p:to>
                                        <p:strVal val="visible"/>
                                      </p:to>
                                    </p:set>
                                    <p:animEffect transition="in" filter="barn(inVertical)">
                                      <p:cBhvr>
                                        <p:cTn id="93" dur="500"/>
                                        <p:tgtEl>
                                          <p:spTgt spid="8"/>
                                        </p:tgtEl>
                                      </p:cBhvr>
                                    </p:animEffect>
                                  </p:childTnLst>
                                </p:cTn>
                              </p:par>
                              <p:par>
                                <p:cTn id="94" presetID="23" presetClass="entr" presetSubtype="16" fill="hold" nodeType="withEffect">
                                  <p:stCondLst>
                                    <p:cond delay="1800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childTnLst>
                                </p:cTn>
                              </p:par>
                            </p:childTnLst>
                          </p:cTn>
                        </p:par>
                        <p:par>
                          <p:cTn id="98" fill="hold">
                            <p:stCondLst>
                              <p:cond delay="18500"/>
                            </p:stCondLst>
                            <p:childTnLst>
                              <p:par>
                                <p:cTn id="99" presetID="53" presetClass="entr" presetSubtype="16" fill="hold" nodeType="afterEffect">
                                  <p:stCondLst>
                                    <p:cond delay="1000"/>
                                  </p:stCondLst>
                                  <p:childTnLst>
                                    <p:set>
                                      <p:cBhvr>
                                        <p:cTn id="100" dur="1" fill="hold">
                                          <p:stCondLst>
                                            <p:cond delay="0"/>
                                          </p:stCondLst>
                                        </p:cTn>
                                        <p:tgtEl>
                                          <p:spTgt spid="24"/>
                                        </p:tgtEl>
                                        <p:attrNameLst>
                                          <p:attrName>style.visibility</p:attrName>
                                        </p:attrNameLst>
                                      </p:cBhvr>
                                      <p:to>
                                        <p:strVal val="visible"/>
                                      </p:to>
                                    </p:set>
                                    <p:anim calcmode="lin" valueType="num">
                                      <p:cBhvr>
                                        <p:cTn id="101" dur="2000" fill="hold"/>
                                        <p:tgtEl>
                                          <p:spTgt spid="24"/>
                                        </p:tgtEl>
                                        <p:attrNameLst>
                                          <p:attrName>ppt_w</p:attrName>
                                        </p:attrNameLst>
                                      </p:cBhvr>
                                      <p:tavLst>
                                        <p:tav tm="0">
                                          <p:val>
                                            <p:fltVal val="0"/>
                                          </p:val>
                                        </p:tav>
                                        <p:tav tm="100000">
                                          <p:val>
                                            <p:strVal val="#ppt_w"/>
                                          </p:val>
                                        </p:tav>
                                      </p:tavLst>
                                    </p:anim>
                                    <p:anim calcmode="lin" valueType="num">
                                      <p:cBhvr>
                                        <p:cTn id="102" dur="2000" fill="hold"/>
                                        <p:tgtEl>
                                          <p:spTgt spid="24"/>
                                        </p:tgtEl>
                                        <p:attrNameLst>
                                          <p:attrName>ppt_h</p:attrName>
                                        </p:attrNameLst>
                                      </p:cBhvr>
                                      <p:tavLst>
                                        <p:tav tm="0">
                                          <p:val>
                                            <p:fltVal val="0"/>
                                          </p:val>
                                        </p:tav>
                                        <p:tav tm="100000">
                                          <p:val>
                                            <p:strVal val="#ppt_h"/>
                                          </p:val>
                                        </p:tav>
                                      </p:tavLst>
                                    </p:anim>
                                    <p:animEffect transition="in" filter="fade">
                                      <p:cBhvr>
                                        <p:cTn id="10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155" y="0"/>
            <a:ext cx="2952000" cy="22005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400" y="0"/>
            <a:ext cx="2952000" cy="22005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77" y="0"/>
            <a:ext cx="2952000" cy="220058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0351" y="2294587"/>
            <a:ext cx="2952000" cy="211336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4" y="2304924"/>
            <a:ext cx="2952000" cy="21033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9008" y="2204865"/>
            <a:ext cx="2952000" cy="220058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0063" y="4509121"/>
            <a:ext cx="2952000" cy="22017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38" y="4509121"/>
            <a:ext cx="2952000" cy="22017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3888" y="4509121"/>
            <a:ext cx="2952000" cy="2201700"/>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30475"/>
            <a:ext cx="9144000" cy="6597050"/>
          </a:xfrm>
          <a:prstGeom prst="rect">
            <a:avLst/>
          </a:prstGeom>
          <a:ln>
            <a:noFill/>
          </a:ln>
          <a:effectLst>
            <a:outerShdw blurRad="292100" dist="139700" dir="2700000" algn="tl" rotWithShape="0">
              <a:srgbClr val="333333">
                <a:alpha val="65000"/>
              </a:srgbClr>
            </a:outerShdw>
          </a:effectLst>
        </p:spPr>
      </p:pic>
      <p:pic>
        <p:nvPicPr>
          <p:cNvPr id="15" name="Picture 2" descr="Image result for enter icon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2055" y="332656"/>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200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1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1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225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275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325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37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45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31" presetClass="entr" presetSubtype="0" fill="hold" nodeType="withEffect">
                                  <p:stCondLst>
                                    <p:cond delay="45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par>
                          <p:cTn id="56" fill="hold">
                            <p:stCondLst>
                              <p:cond delay="5500"/>
                            </p:stCondLst>
                            <p:childTnLst>
                              <p:par>
                                <p:cTn id="57" presetID="53" presetClass="entr" presetSubtype="16" fill="hold" nodeType="after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000" fill="hold"/>
                                        <p:tgtEl>
                                          <p:spTgt spid="15"/>
                                        </p:tgtEl>
                                        <p:attrNameLst>
                                          <p:attrName>ppt_w</p:attrName>
                                        </p:attrNameLst>
                                      </p:cBhvr>
                                      <p:tavLst>
                                        <p:tav tm="0">
                                          <p:val>
                                            <p:fltVal val="0"/>
                                          </p:val>
                                        </p:tav>
                                        <p:tav tm="100000">
                                          <p:val>
                                            <p:strVal val="#ppt_w"/>
                                          </p:val>
                                        </p:tav>
                                      </p:tavLst>
                                    </p:anim>
                                    <p:anim calcmode="lin" valueType="num">
                                      <p:cBhvr>
                                        <p:cTn id="60" dur="2000" fill="hold"/>
                                        <p:tgtEl>
                                          <p:spTgt spid="15"/>
                                        </p:tgtEl>
                                        <p:attrNameLst>
                                          <p:attrName>ppt_h</p:attrName>
                                        </p:attrNameLst>
                                      </p:cBhvr>
                                      <p:tavLst>
                                        <p:tav tm="0">
                                          <p:val>
                                            <p:fltVal val="0"/>
                                          </p:val>
                                        </p:tav>
                                        <p:tav tm="100000">
                                          <p:val>
                                            <p:strVal val="#ppt_h"/>
                                          </p:val>
                                        </p:tav>
                                      </p:tavLst>
                                    </p:anim>
                                    <p:animEffect transition="in" filter="fade">
                                      <p:cBhvr>
                                        <p:cTn id="6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2696"/>
            <a:ext cx="9067818" cy="1146050"/>
          </a:xfrm>
          <a:prstGeom prst="rect">
            <a:avLst/>
          </a:prstGeom>
          <a:effectLst>
            <a:outerShdw blurRad="50800" dist="38100" dir="2700000" algn="tl" rotWithShape="0">
              <a:prstClr val="black">
                <a:alpha val="40000"/>
              </a:prstClr>
            </a:outerShdw>
          </a:effectLst>
        </p:spPr>
      </p:pic>
      <p:sp>
        <p:nvSpPr>
          <p:cNvPr id="5" name="Rectangle 4"/>
          <p:cNvSpPr/>
          <p:nvPr/>
        </p:nvSpPr>
        <p:spPr>
          <a:xfrm>
            <a:off x="-6821" y="5589240"/>
            <a:ext cx="9150821" cy="1169551"/>
          </a:xfrm>
          <a:prstGeom prst="rect">
            <a:avLst/>
          </a:prstGeom>
          <a:ln>
            <a:solidFill>
              <a:schemeClr val="accent6">
                <a:lumMod val="75000"/>
              </a:schemeClr>
            </a:solidFill>
          </a:ln>
        </p:spPr>
        <p:txBody>
          <a:bodyPr wrap="square">
            <a:spAutoFit/>
          </a:bodyPr>
          <a:lstStyle/>
          <a:p>
            <a:r>
              <a:rPr lang="en-AU" sz="1400" dirty="0">
                <a:latin typeface="Arial Narrow" panose="020B0606020202030204" pitchFamily="34" charset="0"/>
              </a:rPr>
              <a:t>We have used the Trivia Zoo Pub &amp; Club Trivia Packs at our venue for over 12 months and can highly recommend them.  Our weekly trivia night patronage has increased during this time and our players enjoy the varied questions, fun games and slideshows.  We have also recently begun using the Trivia Zoo Themed slideshows which has attracted a whole new group of players for a very fun filled event.  Trivia Zoo’s customer service has been excellent and the team is always accommodating.  Thanks Trivia Zoo.      </a:t>
            </a:r>
            <a:endParaRPr lang="en-AU" sz="1400" dirty="0" smtClean="0">
              <a:latin typeface="Arial Narrow" panose="020B0606020202030204" pitchFamily="34" charset="0"/>
            </a:endParaRPr>
          </a:p>
          <a:p>
            <a:r>
              <a:rPr lang="en-AU" sz="1400" b="1" dirty="0" smtClean="0">
                <a:latin typeface="Arial Narrow" panose="020B0606020202030204" pitchFamily="34" charset="0"/>
              </a:rPr>
              <a:t>SCOTT</a:t>
            </a:r>
            <a:r>
              <a:rPr lang="en-AU" sz="1400" b="1" dirty="0">
                <a:latin typeface="Arial Narrow" panose="020B0606020202030204" pitchFamily="34" charset="0"/>
              </a:rPr>
              <a:t>, CLUB MANAGER - NSW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2904271"/>
            <a:ext cx="9034290" cy="82905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1916832"/>
            <a:ext cx="9034290" cy="81381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3926796"/>
            <a:ext cx="9031306" cy="1590436"/>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288" y="-1870"/>
            <a:ext cx="2071269" cy="1389131"/>
          </a:xfrm>
          <a:prstGeom prst="rect">
            <a:avLst/>
          </a:prstGeom>
        </p:spPr>
      </p:pic>
      <p:pic>
        <p:nvPicPr>
          <p:cNvPr id="9" name="Picture 2" descr="Image result for enter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7232" y="1121233"/>
            <a:ext cx="795599" cy="795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2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53" presetClass="entr" presetSubtype="16" fill="hold" nodeType="withEffect">
                                  <p:stCondLst>
                                    <p:cond delay="400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16" fill="hold" nodeType="withEffect">
                                  <p:stCondLst>
                                    <p:cond delay="7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7500"/>
                            </p:stCondLst>
                            <p:childTnLst>
                              <p:par>
                                <p:cTn id="19" presetID="53" presetClass="entr" presetSubtype="16" fill="hold" nodeType="after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8000" r="-48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99" y="5639008"/>
            <a:ext cx="1965049" cy="1390272"/>
          </a:xfrm>
          <a:prstGeom prst="rect">
            <a:avLst/>
          </a:prstGeom>
          <a:ln w="57150">
            <a:solidFill>
              <a:schemeClr val="bg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025" y="4476928"/>
            <a:ext cx="1965050" cy="1390272"/>
          </a:xfrm>
          <a:prstGeom prst="rect">
            <a:avLst/>
          </a:prstGeom>
          <a:ln w="57150">
            <a:solidFill>
              <a:schemeClr val="bg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6" y="-171400"/>
            <a:ext cx="1965045" cy="1390272"/>
          </a:xfrm>
          <a:prstGeom prst="rect">
            <a:avLst/>
          </a:prstGeom>
          <a:ln w="57150">
            <a:solidFill>
              <a:schemeClr val="bg1"/>
            </a:solidFill>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902" y="990682"/>
            <a:ext cx="1965045" cy="1390272"/>
          </a:xfrm>
          <a:prstGeom prst="rect">
            <a:avLst/>
          </a:prstGeom>
          <a:ln w="57150">
            <a:solidFill>
              <a:schemeClr val="bg1"/>
            </a:solidFill>
          </a:ln>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650" y="3314846"/>
            <a:ext cx="1965049" cy="1390272"/>
          </a:xfrm>
          <a:prstGeom prst="rect">
            <a:avLst/>
          </a:prstGeom>
          <a:ln w="57150">
            <a:solidFill>
              <a:schemeClr val="bg1"/>
            </a:solidFill>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276" y="2152764"/>
            <a:ext cx="1965050" cy="1390272"/>
          </a:xfrm>
          <a:prstGeom prst="rect">
            <a:avLst/>
          </a:prstGeom>
          <a:ln w="57150">
            <a:solidFill>
              <a:schemeClr val="bg1"/>
            </a:solid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3729" y="-28353"/>
            <a:ext cx="3452812" cy="190500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1840" y="5698883"/>
            <a:ext cx="1828800" cy="847725"/>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0681" y="5517232"/>
            <a:ext cx="3215119" cy="1211028"/>
          </a:xfrm>
          <a:prstGeom prst="rect">
            <a:avLst/>
          </a:prstGeom>
        </p:spPr>
      </p:pic>
      <p:sp>
        <p:nvSpPr>
          <p:cNvPr id="12" name="TextBox 11"/>
          <p:cNvSpPr txBox="1"/>
          <p:nvPr/>
        </p:nvSpPr>
        <p:spPr>
          <a:xfrm>
            <a:off x="2483768" y="2426112"/>
            <a:ext cx="6212791" cy="1938992"/>
          </a:xfrm>
          <a:prstGeom prst="rect">
            <a:avLst/>
          </a:prstGeom>
          <a:noFill/>
        </p:spPr>
        <p:txBody>
          <a:bodyPr wrap="none" rtlCol="0">
            <a:spAutoFit/>
          </a:bodyPr>
          <a:lstStyle/>
          <a:p>
            <a:pPr marL="285750" indent="-285750">
              <a:buFont typeface="Arial" panose="020B0604020202020204" pitchFamily="34" charset="0"/>
              <a:buChar char="•"/>
            </a:pPr>
            <a:r>
              <a:rPr lang="en-AU" dirty="0" smtClean="0">
                <a:latin typeface="Arial Black" panose="020B0A04020102020204" pitchFamily="34" charset="0"/>
              </a:rPr>
              <a:t>All purchases are made online</a:t>
            </a:r>
          </a:p>
          <a:p>
            <a:pPr marL="285750" indent="-285750">
              <a:buFont typeface="Arial" panose="020B0604020202020204" pitchFamily="34" charset="0"/>
              <a:buChar char="•"/>
            </a:pPr>
            <a:r>
              <a:rPr lang="en-AU" dirty="0" smtClean="0">
                <a:latin typeface="Arial Black" panose="020B0A04020102020204" pitchFamily="34" charset="0"/>
              </a:rPr>
              <a:t>Download is immediate on payment</a:t>
            </a:r>
          </a:p>
          <a:p>
            <a:pPr marL="285750" indent="-285750">
              <a:buFont typeface="Arial" panose="020B0604020202020204" pitchFamily="34" charset="0"/>
              <a:buChar char="•"/>
            </a:pPr>
            <a:r>
              <a:rPr lang="en-AU" dirty="0" smtClean="0">
                <a:latin typeface="Arial Black" panose="020B0A04020102020204" pitchFamily="34" charset="0"/>
              </a:rPr>
              <a:t>Multiple downloads of each product available</a:t>
            </a:r>
          </a:p>
          <a:p>
            <a:pPr marL="285750" indent="-285750">
              <a:buFont typeface="Arial" panose="020B0604020202020204" pitchFamily="34" charset="0"/>
              <a:buChar char="•"/>
            </a:pPr>
            <a:r>
              <a:rPr lang="en-AU" dirty="0" smtClean="0">
                <a:latin typeface="Arial Black" panose="020B0A04020102020204" pitchFamily="34" charset="0"/>
              </a:rPr>
              <a:t>No contracts</a:t>
            </a:r>
          </a:p>
          <a:p>
            <a:pPr marL="285750" indent="-285750">
              <a:buFont typeface="Arial" panose="020B0604020202020204" pitchFamily="34" charset="0"/>
              <a:buChar char="•"/>
            </a:pPr>
            <a:r>
              <a:rPr lang="en-AU" dirty="0" smtClean="0">
                <a:latin typeface="Arial Black" panose="020B0A04020102020204" pitchFamily="34" charset="0"/>
              </a:rPr>
              <a:t>Friendly 24-hr support</a:t>
            </a:r>
          </a:p>
          <a:p>
            <a:pPr marL="285750" indent="-285750">
              <a:buFont typeface="Arial" panose="020B0604020202020204" pitchFamily="34" charset="0"/>
              <a:buChar char="•"/>
            </a:pPr>
            <a:r>
              <a:rPr lang="en-AU" sz="1200" dirty="0" smtClean="0">
                <a:latin typeface="Arial Black" panose="020B0A04020102020204" pitchFamily="34" charset="0"/>
              </a:rPr>
              <a:t>For all terms and conditions please visit </a:t>
            </a:r>
            <a:r>
              <a:rPr lang="en-AU" sz="1200" dirty="0" smtClean="0">
                <a:latin typeface="Arial Black" panose="020B0A04020102020204" pitchFamily="34" charset="0"/>
                <a:hlinkClick r:id="rId13"/>
              </a:rPr>
              <a:t>www.triviazoo.com.au</a:t>
            </a:r>
            <a:endParaRPr lang="en-AU" sz="1200" dirty="0" smtClean="0">
              <a:latin typeface="Arial Black" panose="020B0A04020102020204" pitchFamily="34" charset="0"/>
            </a:endParaRPr>
          </a:p>
          <a:p>
            <a:pPr marL="285750" indent="-285750">
              <a:buFont typeface="Arial" panose="020B0604020202020204" pitchFamily="34" charset="0"/>
              <a:buChar char="•"/>
            </a:pPr>
            <a:endParaRPr lang="en-AU" dirty="0">
              <a:latin typeface="Arial Black" panose="020B0A04020102020204" pitchFamily="34" charset="0"/>
            </a:endParaRPr>
          </a:p>
        </p:txBody>
      </p:sp>
      <p:pic>
        <p:nvPicPr>
          <p:cNvPr id="13" name="Picture 2" descr="Image result for enter ic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0352" y="601305"/>
            <a:ext cx="1080592" cy="1080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58657"/>
      </p:ext>
    </p:extLst>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3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4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5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53" presetClass="entr" presetSubtype="16" fill="hold" nodeType="afterEffect">
                                  <p:stCondLst>
                                    <p:cond delay="1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2000" fill="hold"/>
                                        <p:tgtEl>
                                          <p:spTgt spid="13"/>
                                        </p:tgtEl>
                                        <p:attrNameLst>
                                          <p:attrName>ppt_w</p:attrName>
                                        </p:attrNameLst>
                                      </p:cBhvr>
                                      <p:tavLst>
                                        <p:tav tm="0">
                                          <p:val>
                                            <p:fltVal val="0"/>
                                          </p:val>
                                        </p:tav>
                                        <p:tav tm="100000">
                                          <p:val>
                                            <p:strVal val="#ppt_w"/>
                                          </p:val>
                                        </p:tav>
                                      </p:tavLst>
                                    </p:anim>
                                    <p:anim calcmode="lin" valueType="num">
                                      <p:cBhvr>
                                        <p:cTn id="39" dur="2000" fill="hold"/>
                                        <p:tgtEl>
                                          <p:spTgt spid="13"/>
                                        </p:tgtEl>
                                        <p:attrNameLst>
                                          <p:attrName>ppt_h</p:attrName>
                                        </p:attrNameLst>
                                      </p:cBhvr>
                                      <p:tavLst>
                                        <p:tav tm="0">
                                          <p:val>
                                            <p:fltVal val="0"/>
                                          </p:val>
                                        </p:tav>
                                        <p:tav tm="100000">
                                          <p:val>
                                            <p:strVal val="#ppt_h"/>
                                          </p:val>
                                        </p:tav>
                                      </p:tavLst>
                                    </p:anim>
                                    <p:animEffect transition="in" filter="fade">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8000" r="-4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16832"/>
            <a:ext cx="9144000" cy="22922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364" y="620688"/>
            <a:ext cx="2071269" cy="13891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6719">
            <a:off x="3620204" y="4376804"/>
            <a:ext cx="3361951" cy="1807468"/>
          </a:xfrm>
          <a:prstGeom prst="rect">
            <a:avLst/>
          </a:prstGeom>
        </p:spPr>
      </p:pic>
    </p:spTree>
    <p:extLst>
      <p:ext uri="{BB962C8B-B14F-4D97-AF65-F5344CB8AC3E}">
        <p14:creationId xmlns:p14="http://schemas.microsoft.com/office/powerpoint/2010/main" val="1729354839"/>
      </p:ext>
    </p:extLst>
  </p:cSld>
  <p:clrMapOvr>
    <a:masterClrMapping/>
  </p:clrMapOvr>
  <mc:AlternateContent xmlns:mc="http://schemas.openxmlformats.org/markup-compatibility/2006" xmlns:p14="http://schemas.microsoft.com/office/powerpoint/2010/main">
    <mc:Choice Requires="p14">
      <p:transition spd="slow" p14:dur="4000" advClick="0" advTm="6000">
        <p14:vortex dir="r"/>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3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5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6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4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3510</TotalTime>
  <Words>476</Words>
  <Application>Microsoft Office PowerPoint</Application>
  <PresentationFormat>On-screen Show (4:3)</PresentationFormat>
  <Paragraphs>61</Paragraphs>
  <Slides>25</Slides>
  <Notes>2</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25</vt:i4>
      </vt:variant>
    </vt:vector>
  </HeadingPairs>
  <TitlesOfParts>
    <vt:vector size="41" baseType="lpstr">
      <vt:lpstr>Arial</vt:lpstr>
      <vt:lpstr>Arial Black</vt:lpstr>
      <vt:lpstr>Symbol</vt:lpstr>
      <vt:lpstr>Wingdings</vt:lpstr>
      <vt:lpstr>Calibri</vt:lpstr>
      <vt:lpstr>Arial Narrow</vt:lpstr>
      <vt:lpstr>Candara</vt:lpstr>
      <vt:lpstr>Lato Black</vt:lpstr>
      <vt:lpstr>Trebuchet MS</vt:lpstr>
      <vt:lpstr>Waveform</vt:lpstr>
      <vt:lpstr>1_Waveform</vt:lpstr>
      <vt:lpstr>2_Waveform</vt:lpstr>
      <vt:lpstr>3_Waveform</vt:lpstr>
      <vt:lpstr>5_Waveform</vt:lpstr>
      <vt:lpstr>6_Waveform</vt:lpstr>
      <vt:lpstr>4_Waveform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dc:creator>
  <cp:lastModifiedBy>Annie Freer</cp:lastModifiedBy>
  <cp:revision>149</cp:revision>
  <cp:lastPrinted>2019-01-09T01:53:19Z</cp:lastPrinted>
  <dcterms:created xsi:type="dcterms:W3CDTF">2018-10-09T04:34:14Z</dcterms:created>
  <dcterms:modified xsi:type="dcterms:W3CDTF">2020-09-10T02:04:49Z</dcterms:modified>
</cp:coreProperties>
</file>